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45"/>
  </p:notesMasterIdLst>
  <p:sldIdLst>
    <p:sldId id="256" r:id="rId2"/>
    <p:sldId id="259" r:id="rId3"/>
    <p:sldId id="267" r:id="rId4"/>
    <p:sldId id="258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7" r:id="rId27"/>
    <p:sldId id="298" r:id="rId28"/>
    <p:sldId id="281" r:id="rId29"/>
    <p:sldId id="282" r:id="rId30"/>
    <p:sldId id="283" r:id="rId31"/>
    <p:sldId id="285" r:id="rId32"/>
    <p:sldId id="284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696D21-C94A-48B2-88CA-2F2A55C3F610}" v="41" dt="2025-07-25T17:24:57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7" autoAdjust="0"/>
  </p:normalViewPr>
  <p:slideViewPr>
    <p:cSldViewPr>
      <p:cViewPr varScale="1">
        <p:scale>
          <a:sx n="68" d="100"/>
          <a:sy n="68" d="100"/>
        </p:scale>
        <p:origin x="2320" y="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Smith" userId="6e28ce99-ed21-4886-8ba8-a9f8aff4dcc1" providerId="ADAL" clId="{32696D21-C94A-48B2-88CA-2F2A55C3F610}"/>
    <pc:docChg chg="undo redo custSel addSld delSld modSld modMainMaster">
      <pc:chgData name="Anna Smith" userId="6e28ce99-ed21-4886-8ba8-a9f8aff4dcc1" providerId="ADAL" clId="{32696D21-C94A-48B2-88CA-2F2A55C3F610}" dt="2025-07-25T17:23:08.376" v="2373"/>
      <pc:docMkLst>
        <pc:docMk/>
      </pc:docMkLst>
      <pc:sldChg chg="modSp mod">
        <pc:chgData name="Anna Smith" userId="6e28ce99-ed21-4886-8ba8-a9f8aff4dcc1" providerId="ADAL" clId="{32696D21-C94A-48B2-88CA-2F2A55C3F610}" dt="2025-07-25T17:10:02.852" v="1325" actId="207"/>
        <pc:sldMkLst>
          <pc:docMk/>
          <pc:sldMk cId="3168532223" sldId="256"/>
        </pc:sldMkLst>
        <pc:spChg chg="mod">
          <ac:chgData name="Anna Smith" userId="6e28ce99-ed21-4886-8ba8-a9f8aff4dcc1" providerId="ADAL" clId="{32696D21-C94A-48B2-88CA-2F2A55C3F610}" dt="2025-07-11T16:22:09.480" v="406" actId="14100"/>
          <ac:spMkLst>
            <pc:docMk/>
            <pc:sldMk cId="3168532223" sldId="256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7:10:02.852" v="1325" actId="207"/>
          <ac:spMkLst>
            <pc:docMk/>
            <pc:sldMk cId="3168532223" sldId="256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1:24.265" v="628"/>
        <pc:sldMkLst>
          <pc:docMk/>
          <pc:sldMk cId="2296265750" sldId="257"/>
        </pc:sldMkLst>
        <pc:spChg chg="mod">
          <ac:chgData name="Anna Smith" userId="6e28ce99-ed21-4886-8ba8-a9f8aff4dcc1" providerId="ADAL" clId="{32696D21-C94A-48B2-88CA-2F2A55C3F610}" dt="2025-07-11T16:12:54.950" v="288" actId="14100"/>
          <ac:spMkLst>
            <pc:docMk/>
            <pc:sldMk cId="2296265750" sldId="257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1:24.265" v="628"/>
          <ac:spMkLst>
            <pc:docMk/>
            <pc:sldMk cId="2296265750" sldId="257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22:42.950" v="408" actId="6549"/>
        <pc:sldMkLst>
          <pc:docMk/>
          <pc:sldMk cId="2306531516" sldId="258"/>
        </pc:sldMkLst>
        <pc:spChg chg="mod">
          <ac:chgData name="Anna Smith" userId="6e28ce99-ed21-4886-8ba8-a9f8aff4dcc1" providerId="ADAL" clId="{32696D21-C94A-48B2-88CA-2F2A55C3F610}" dt="2025-07-11T16:05:13.828" v="163" actId="2085"/>
          <ac:spMkLst>
            <pc:docMk/>
            <pc:sldMk cId="2306531516" sldId="258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22:42.950" v="408" actId="6549"/>
          <ac:spMkLst>
            <pc:docMk/>
            <pc:sldMk cId="2306531516" sldId="258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2:33.808" v="287" actId="27636"/>
        <pc:sldMkLst>
          <pc:docMk/>
          <pc:sldMk cId="2196512150" sldId="259"/>
        </pc:sldMkLst>
        <pc:spChg chg="mod">
          <ac:chgData name="Anna Smith" userId="6e28ce99-ed21-4886-8ba8-a9f8aff4dcc1" providerId="ADAL" clId="{32696D21-C94A-48B2-88CA-2F2A55C3F610}" dt="2025-07-11T16:12:29.934" v="285" actId="14100"/>
          <ac:spMkLst>
            <pc:docMk/>
            <pc:sldMk cId="2196512150" sldId="259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2:33.808" v="287" actId="27636"/>
          <ac:spMkLst>
            <pc:docMk/>
            <pc:sldMk cId="2196512150" sldId="259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58:56.314" v="1002" actId="20577"/>
        <pc:sldMkLst>
          <pc:docMk/>
          <pc:sldMk cId="3326494778" sldId="260"/>
        </pc:sldMkLst>
        <pc:spChg chg="mod">
          <ac:chgData name="Anna Smith" userId="6e28ce99-ed21-4886-8ba8-a9f8aff4dcc1" providerId="ADAL" clId="{32696D21-C94A-48B2-88CA-2F2A55C3F610}" dt="2025-07-25T13:23:19.600" v="411" actId="20577"/>
          <ac:spMkLst>
            <pc:docMk/>
            <pc:sldMk cId="3326494778" sldId="260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58:56.314" v="1002" actId="20577"/>
          <ac:spMkLst>
            <pc:docMk/>
            <pc:sldMk cId="3326494778" sldId="260"/>
            <ac:spMk id="3" creationId="{00000000-0000-0000-0000-000000000000}"/>
          </ac:spMkLst>
        </pc:spChg>
      </pc:sldChg>
      <pc:sldChg chg="modSp mod modNotesTx">
        <pc:chgData name="Anna Smith" userId="6e28ce99-ed21-4886-8ba8-a9f8aff4dcc1" providerId="ADAL" clId="{32696D21-C94A-48B2-88CA-2F2A55C3F610}" dt="2025-07-25T17:02:07.565" v="1315" actId="20577"/>
        <pc:sldMkLst>
          <pc:docMk/>
          <pc:sldMk cId="3978670631" sldId="261"/>
        </pc:sldMkLst>
        <pc:spChg chg="mod">
          <ac:chgData name="Anna Smith" userId="6e28ce99-ed21-4886-8ba8-a9f8aff4dcc1" providerId="ADAL" clId="{32696D21-C94A-48B2-88CA-2F2A55C3F610}" dt="2025-07-25T13:23:14.703" v="409"/>
          <ac:spMkLst>
            <pc:docMk/>
            <pc:sldMk cId="3978670631" sldId="261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7:02:07.565" v="1315" actId="20577"/>
          <ac:spMkLst>
            <pc:docMk/>
            <pc:sldMk cId="3978670631" sldId="261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58:10.661" v="1000" actId="403"/>
        <pc:sldMkLst>
          <pc:docMk/>
          <pc:sldMk cId="3896750420" sldId="262"/>
        </pc:sldMkLst>
        <pc:spChg chg="mod">
          <ac:chgData name="Anna Smith" userId="6e28ce99-ed21-4886-8ba8-a9f8aff4dcc1" providerId="ADAL" clId="{32696D21-C94A-48B2-88CA-2F2A55C3F610}" dt="2025-07-11T16:13:34.282" v="296" actId="14100"/>
          <ac:spMkLst>
            <pc:docMk/>
            <pc:sldMk cId="3896750420" sldId="262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58:10.661" v="1000" actId="403"/>
          <ac:spMkLst>
            <pc:docMk/>
            <pc:sldMk cId="3896750420" sldId="262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7:10:44.971" v="1328" actId="122"/>
        <pc:sldMkLst>
          <pc:docMk/>
          <pc:sldMk cId="4198890612" sldId="263"/>
        </pc:sldMkLst>
        <pc:spChg chg="mod">
          <ac:chgData name="Anna Smith" userId="6e28ce99-ed21-4886-8ba8-a9f8aff4dcc1" providerId="ADAL" clId="{32696D21-C94A-48B2-88CA-2F2A55C3F610}" dt="2025-07-25T17:10:44.971" v="1328" actId="122"/>
          <ac:spMkLst>
            <pc:docMk/>
            <pc:sldMk cId="4198890612" sldId="263"/>
            <ac:spMk id="2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25:29.903" v="413" actId="20577"/>
        <pc:sldMkLst>
          <pc:docMk/>
          <pc:sldMk cId="1333158906" sldId="264"/>
        </pc:sldMkLst>
        <pc:spChg chg="mod">
          <ac:chgData name="Anna Smith" userId="6e28ce99-ed21-4886-8ba8-a9f8aff4dcc1" providerId="ADAL" clId="{32696D21-C94A-48B2-88CA-2F2A55C3F610}" dt="2025-07-11T16:13:43.519" v="298" actId="14100"/>
          <ac:spMkLst>
            <pc:docMk/>
            <pc:sldMk cId="1333158906" sldId="264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25:29.903" v="413" actId="20577"/>
          <ac:spMkLst>
            <pc:docMk/>
            <pc:sldMk cId="1333158906" sldId="264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2:27.054" v="633" actId="20577"/>
        <pc:sldMkLst>
          <pc:docMk/>
          <pc:sldMk cId="2170397039" sldId="265"/>
        </pc:sldMkLst>
        <pc:spChg chg="mod">
          <ac:chgData name="Anna Smith" userId="6e28ce99-ed21-4886-8ba8-a9f8aff4dcc1" providerId="ADAL" clId="{32696D21-C94A-48B2-88CA-2F2A55C3F610}" dt="2025-07-11T16:13:53.334" v="300" actId="14100"/>
          <ac:spMkLst>
            <pc:docMk/>
            <pc:sldMk cId="2170397039" sldId="265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2:27.054" v="633" actId="20577"/>
          <ac:spMkLst>
            <pc:docMk/>
            <pc:sldMk cId="2170397039" sldId="265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4:06.327" v="303" actId="14100"/>
        <pc:sldMkLst>
          <pc:docMk/>
          <pc:sldMk cId="926893815" sldId="266"/>
        </pc:sldMkLst>
        <pc:spChg chg="mod">
          <ac:chgData name="Anna Smith" userId="6e28ce99-ed21-4886-8ba8-a9f8aff4dcc1" providerId="ADAL" clId="{32696D21-C94A-48B2-88CA-2F2A55C3F610}" dt="2025-07-11T16:13:59.805" v="301" actId="14100"/>
          <ac:spMkLst>
            <pc:docMk/>
            <pc:sldMk cId="926893815" sldId="266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4:06.327" v="303" actId="14100"/>
          <ac:spMkLst>
            <pc:docMk/>
            <pc:sldMk cId="926893815" sldId="266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7:10:09.476" v="1326" actId="207"/>
        <pc:sldMkLst>
          <pc:docMk/>
          <pc:sldMk cId="1775615424" sldId="267"/>
        </pc:sldMkLst>
        <pc:spChg chg="mod">
          <ac:chgData name="Anna Smith" userId="6e28ce99-ed21-4886-8ba8-a9f8aff4dcc1" providerId="ADAL" clId="{32696D21-C94A-48B2-88CA-2F2A55C3F610}" dt="2025-07-11T16:04:35.592" v="160" actId="2085"/>
          <ac:spMkLst>
            <pc:docMk/>
            <pc:sldMk cId="1775615424" sldId="267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7:10:09.476" v="1326" actId="207"/>
          <ac:spMkLst>
            <pc:docMk/>
            <pc:sldMk cId="1775615424" sldId="267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7:08:24.582" v="1321" actId="13926"/>
        <pc:sldMkLst>
          <pc:docMk/>
          <pc:sldMk cId="3416087337" sldId="268"/>
        </pc:sldMkLst>
        <pc:spChg chg="mod">
          <ac:chgData name="Anna Smith" userId="6e28ce99-ed21-4886-8ba8-a9f8aff4dcc1" providerId="ADAL" clId="{32696D21-C94A-48B2-88CA-2F2A55C3F610}" dt="2025-07-25T17:08:24.582" v="1321" actId="13926"/>
          <ac:spMkLst>
            <pc:docMk/>
            <pc:sldMk cId="3416087337" sldId="268"/>
            <ac:spMk id="2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39:55.310" v="459" actId="27636"/>
        <pc:sldMkLst>
          <pc:docMk/>
          <pc:sldMk cId="1280809224" sldId="269"/>
        </pc:sldMkLst>
        <pc:spChg chg="mod">
          <ac:chgData name="Anna Smith" userId="6e28ce99-ed21-4886-8ba8-a9f8aff4dcc1" providerId="ADAL" clId="{32696D21-C94A-48B2-88CA-2F2A55C3F610}" dt="2025-07-11T16:14:12.068" v="304" actId="14100"/>
          <ac:spMkLst>
            <pc:docMk/>
            <pc:sldMk cId="1280809224" sldId="269"/>
            <ac:spMk id="5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39:55.310" v="459" actId="27636"/>
          <ac:spMkLst>
            <pc:docMk/>
            <pc:sldMk cId="1280809224" sldId="269"/>
            <ac:spMk id="6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3:34.343" v="642" actId="20577"/>
        <pc:sldMkLst>
          <pc:docMk/>
          <pc:sldMk cId="3437256392" sldId="270"/>
        </pc:sldMkLst>
        <pc:spChg chg="mod">
          <ac:chgData name="Anna Smith" userId="6e28ce99-ed21-4886-8ba8-a9f8aff4dcc1" providerId="ADAL" clId="{32696D21-C94A-48B2-88CA-2F2A55C3F610}" dt="2025-07-11T16:14:18.860" v="307" actId="14100"/>
          <ac:spMkLst>
            <pc:docMk/>
            <pc:sldMk cId="3437256392" sldId="270"/>
            <ac:spMk id="5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3:34.343" v="642" actId="20577"/>
          <ac:spMkLst>
            <pc:docMk/>
            <pc:sldMk cId="3437256392" sldId="270"/>
            <ac:spMk id="6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41:39.176" v="503" actId="20577"/>
        <pc:sldMkLst>
          <pc:docMk/>
          <pc:sldMk cId="1199760315" sldId="271"/>
        </pc:sldMkLst>
        <pc:spChg chg="mod">
          <ac:chgData name="Anna Smith" userId="6e28ce99-ed21-4886-8ba8-a9f8aff4dcc1" providerId="ADAL" clId="{32696D21-C94A-48B2-88CA-2F2A55C3F610}" dt="2025-07-25T13:41:39.176" v="503" actId="20577"/>
          <ac:spMkLst>
            <pc:docMk/>
            <pc:sldMk cId="1199760315" sldId="271"/>
            <ac:spMk id="5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41:22.540" v="500" actId="6549"/>
          <ac:spMkLst>
            <pc:docMk/>
            <pc:sldMk cId="1199760315" sldId="271"/>
            <ac:spMk id="6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09:54.025" v="235" actId="20577"/>
        <pc:sldMkLst>
          <pc:docMk/>
          <pc:sldMk cId="2521913655" sldId="272"/>
        </pc:sldMkLst>
        <pc:spChg chg="mod">
          <ac:chgData name="Anna Smith" userId="6e28ce99-ed21-4886-8ba8-a9f8aff4dcc1" providerId="ADAL" clId="{32696D21-C94A-48B2-88CA-2F2A55C3F610}" dt="2025-07-11T16:09:54.025" v="235" actId="20577"/>
          <ac:spMkLst>
            <pc:docMk/>
            <pc:sldMk cId="2521913655" sldId="272"/>
            <ac:spMk id="5" creationId="{00000000-0000-0000-0000-000000000000}"/>
          </ac:spMkLst>
        </pc:spChg>
      </pc:sldChg>
      <pc:sldChg chg="addSp delSp modSp mod">
        <pc:chgData name="Anna Smith" userId="6e28ce99-ed21-4886-8ba8-a9f8aff4dcc1" providerId="ADAL" clId="{32696D21-C94A-48B2-88CA-2F2A55C3F610}" dt="2025-07-25T13:46:27.504" v="572" actId="20577"/>
        <pc:sldMkLst>
          <pc:docMk/>
          <pc:sldMk cId="154269974" sldId="273"/>
        </pc:sldMkLst>
        <pc:spChg chg="mod">
          <ac:chgData name="Anna Smith" userId="6e28ce99-ed21-4886-8ba8-a9f8aff4dcc1" providerId="ADAL" clId="{32696D21-C94A-48B2-88CA-2F2A55C3F610}" dt="2025-07-25T13:45:18.052" v="545" actId="1076"/>
          <ac:spMkLst>
            <pc:docMk/>
            <pc:sldMk cId="154269974" sldId="273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44:47.201" v="539" actId="1076"/>
          <ac:spMkLst>
            <pc:docMk/>
            <pc:sldMk cId="154269974" sldId="273"/>
            <ac:spMk id="3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46:23.827" v="567" actId="20577"/>
          <ac:spMkLst>
            <pc:docMk/>
            <pc:sldMk cId="154269974" sldId="273"/>
            <ac:spMk id="4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0:24.879" v="246" actId="207"/>
          <ac:spMkLst>
            <pc:docMk/>
            <pc:sldMk cId="154269974" sldId="273"/>
            <ac:spMk id="5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46:27.504" v="572" actId="20577"/>
          <ac:spMkLst>
            <pc:docMk/>
            <pc:sldMk cId="154269974" sldId="273"/>
            <ac:spMk id="6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7:09:19.712" v="1324" actId="2085"/>
        <pc:sldMkLst>
          <pc:docMk/>
          <pc:sldMk cId="1420789115" sldId="274"/>
        </pc:sldMkLst>
        <pc:spChg chg="mod">
          <ac:chgData name="Anna Smith" userId="6e28ce99-ed21-4886-8ba8-a9f8aff4dcc1" providerId="ADAL" clId="{32696D21-C94A-48B2-88CA-2F2A55C3F610}" dt="2025-07-25T17:09:19.712" v="1324" actId="2085"/>
          <ac:spMkLst>
            <pc:docMk/>
            <pc:sldMk cId="1420789115" sldId="274"/>
            <ac:spMk id="2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0:34.532" v="248" actId="14100"/>
        <pc:sldMkLst>
          <pc:docMk/>
          <pc:sldMk cId="2285825020" sldId="275"/>
        </pc:sldMkLst>
        <pc:spChg chg="mod">
          <ac:chgData name="Anna Smith" userId="6e28ce99-ed21-4886-8ba8-a9f8aff4dcc1" providerId="ADAL" clId="{32696D21-C94A-48B2-88CA-2F2A55C3F610}" dt="2025-07-11T16:10:34.532" v="248" actId="14100"/>
          <ac:spMkLst>
            <pc:docMk/>
            <pc:sldMk cId="2285825020" sldId="275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2:52:16.029" v="89" actId="20577"/>
          <ac:spMkLst>
            <pc:docMk/>
            <pc:sldMk cId="2285825020" sldId="275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6:05.218" v="317" actId="14100"/>
        <pc:sldMkLst>
          <pc:docMk/>
          <pc:sldMk cId="1950805919" sldId="276"/>
        </pc:sldMkLst>
        <pc:spChg chg="mod">
          <ac:chgData name="Anna Smith" userId="6e28ce99-ed21-4886-8ba8-a9f8aff4dcc1" providerId="ADAL" clId="{32696D21-C94A-48B2-88CA-2F2A55C3F610}" dt="2025-07-11T16:16:00.734" v="316" actId="14100"/>
          <ac:spMkLst>
            <pc:docMk/>
            <pc:sldMk cId="1950805919" sldId="276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6:05.218" v="317" actId="14100"/>
          <ac:spMkLst>
            <pc:docMk/>
            <pc:sldMk cId="1950805919" sldId="276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4:28.503" v="643"/>
        <pc:sldMkLst>
          <pc:docMk/>
          <pc:sldMk cId="4092296682" sldId="277"/>
        </pc:sldMkLst>
        <pc:spChg chg="mod">
          <ac:chgData name="Anna Smith" userId="6e28ce99-ed21-4886-8ba8-a9f8aff4dcc1" providerId="ADAL" clId="{32696D21-C94A-48B2-88CA-2F2A55C3F610}" dt="2025-07-11T16:16:14.929" v="319" actId="14100"/>
          <ac:spMkLst>
            <pc:docMk/>
            <pc:sldMk cId="4092296682" sldId="277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4:28.503" v="643"/>
          <ac:spMkLst>
            <pc:docMk/>
            <pc:sldMk cId="4092296682" sldId="277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4:57.051" v="647"/>
        <pc:sldMkLst>
          <pc:docMk/>
          <pc:sldMk cId="2368917891" sldId="278"/>
        </pc:sldMkLst>
        <pc:spChg chg="mod">
          <ac:chgData name="Anna Smith" userId="6e28ce99-ed21-4886-8ba8-a9f8aff4dcc1" providerId="ADAL" clId="{32696D21-C94A-48B2-88CA-2F2A55C3F610}" dt="2025-07-11T16:16:24.220" v="321" actId="14100"/>
          <ac:spMkLst>
            <pc:docMk/>
            <pc:sldMk cId="2368917891" sldId="278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4:57.051" v="647"/>
          <ac:spMkLst>
            <pc:docMk/>
            <pc:sldMk cId="2368917891" sldId="278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6:33.756" v="324" actId="14100"/>
        <pc:sldMkLst>
          <pc:docMk/>
          <pc:sldMk cId="813862135" sldId="279"/>
        </pc:sldMkLst>
        <pc:spChg chg="mod">
          <ac:chgData name="Anna Smith" userId="6e28ce99-ed21-4886-8ba8-a9f8aff4dcc1" providerId="ADAL" clId="{32696D21-C94A-48B2-88CA-2F2A55C3F610}" dt="2025-07-11T16:16:33.756" v="324" actId="14100"/>
          <ac:spMkLst>
            <pc:docMk/>
            <pc:sldMk cId="813862135" sldId="279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1:06.085" v="255" actId="20577"/>
          <ac:spMkLst>
            <pc:docMk/>
            <pc:sldMk cId="813862135" sldId="279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5:45.868" v="652" actId="20577"/>
        <pc:sldMkLst>
          <pc:docMk/>
          <pc:sldMk cId="3994186820" sldId="280"/>
        </pc:sldMkLst>
        <pc:spChg chg="mod">
          <ac:chgData name="Anna Smith" userId="6e28ce99-ed21-4886-8ba8-a9f8aff4dcc1" providerId="ADAL" clId="{32696D21-C94A-48B2-88CA-2F2A55C3F610}" dt="2025-07-11T16:16:39.467" v="325" actId="14100"/>
          <ac:spMkLst>
            <pc:docMk/>
            <pc:sldMk cId="3994186820" sldId="280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5:45.868" v="652" actId="20577"/>
          <ac:spMkLst>
            <pc:docMk/>
            <pc:sldMk cId="3994186820" sldId="280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08:12.889" v="213" actId="207"/>
        <pc:sldMkLst>
          <pc:docMk/>
          <pc:sldMk cId="3461453556" sldId="281"/>
        </pc:sldMkLst>
        <pc:spChg chg="mod">
          <ac:chgData name="Anna Smith" userId="6e28ce99-ed21-4886-8ba8-a9f8aff4dcc1" providerId="ADAL" clId="{32696D21-C94A-48B2-88CA-2F2A55C3F610}" dt="2025-07-11T16:08:12.889" v="213" actId="207"/>
          <ac:spMkLst>
            <pc:docMk/>
            <pc:sldMk cId="3461453556" sldId="281"/>
            <ac:spMk id="2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49:17.595" v="589" actId="5793"/>
        <pc:sldMkLst>
          <pc:docMk/>
          <pc:sldMk cId="850732130" sldId="282"/>
        </pc:sldMkLst>
        <pc:spChg chg="mod">
          <ac:chgData name="Anna Smith" userId="6e28ce99-ed21-4886-8ba8-a9f8aff4dcc1" providerId="ADAL" clId="{32696D21-C94A-48B2-88CA-2F2A55C3F610}" dt="2025-07-25T13:47:44.836" v="575" actId="20577"/>
          <ac:spMkLst>
            <pc:docMk/>
            <pc:sldMk cId="850732130" sldId="282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49:17.595" v="589" actId="5793"/>
          <ac:spMkLst>
            <pc:docMk/>
            <pc:sldMk cId="850732130" sldId="282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3:50:23.322" v="620" actId="20577"/>
        <pc:sldMkLst>
          <pc:docMk/>
          <pc:sldMk cId="2975410861" sldId="283"/>
        </pc:sldMkLst>
        <pc:spChg chg="mod">
          <ac:chgData name="Anna Smith" userId="6e28ce99-ed21-4886-8ba8-a9f8aff4dcc1" providerId="ADAL" clId="{32696D21-C94A-48B2-88CA-2F2A55C3F610}" dt="2025-07-11T16:11:49.786" v="271" actId="114"/>
          <ac:spMkLst>
            <pc:docMk/>
            <pc:sldMk cId="2975410861" sldId="283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3:50:23.322" v="620" actId="20577"/>
          <ac:spMkLst>
            <pc:docMk/>
            <pc:sldMk cId="2975410861" sldId="283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6:29.350" v="655"/>
        <pc:sldMkLst>
          <pc:docMk/>
          <pc:sldMk cId="1698901485" sldId="284"/>
        </pc:sldMkLst>
        <pc:spChg chg="mod">
          <ac:chgData name="Anna Smith" userId="6e28ce99-ed21-4886-8ba8-a9f8aff4dcc1" providerId="ADAL" clId="{32696D21-C94A-48B2-88CA-2F2A55C3F610}" dt="2025-07-11T16:17:05.693" v="328" actId="14100"/>
          <ac:spMkLst>
            <pc:docMk/>
            <pc:sldMk cId="1698901485" sldId="284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6:29.350" v="655"/>
          <ac:spMkLst>
            <pc:docMk/>
            <pc:sldMk cId="1698901485" sldId="284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6:18.719" v="654"/>
        <pc:sldMkLst>
          <pc:docMk/>
          <pc:sldMk cId="2967787483" sldId="285"/>
        </pc:sldMkLst>
        <pc:spChg chg="mod">
          <ac:chgData name="Anna Smith" userId="6e28ce99-ed21-4886-8ba8-a9f8aff4dcc1" providerId="ADAL" clId="{32696D21-C94A-48B2-88CA-2F2A55C3F610}" dt="2025-07-11T16:12:09.974" v="282" actId="14100"/>
          <ac:spMkLst>
            <pc:docMk/>
            <pc:sldMk cId="2967787483" sldId="285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6:18.719" v="654"/>
          <ac:spMkLst>
            <pc:docMk/>
            <pc:sldMk cId="2967787483" sldId="285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20:44.469" v="392" actId="2085"/>
        <pc:sldMkLst>
          <pc:docMk/>
          <pc:sldMk cId="4010390381" sldId="286"/>
        </pc:sldMkLst>
        <pc:spChg chg="mod">
          <ac:chgData name="Anna Smith" userId="6e28ce99-ed21-4886-8ba8-a9f8aff4dcc1" providerId="ADAL" clId="{32696D21-C94A-48B2-88CA-2F2A55C3F610}" dt="2025-07-11T16:20:44.469" v="392" actId="2085"/>
          <ac:spMkLst>
            <pc:docMk/>
            <pc:sldMk cId="4010390381" sldId="286"/>
            <ac:spMk id="4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7:57.232" v="345" actId="14100"/>
        <pc:sldMkLst>
          <pc:docMk/>
          <pc:sldMk cId="4226515495" sldId="287"/>
        </pc:sldMkLst>
        <pc:spChg chg="mod">
          <ac:chgData name="Anna Smith" userId="6e28ce99-ed21-4886-8ba8-a9f8aff4dcc1" providerId="ADAL" clId="{32696D21-C94A-48B2-88CA-2F2A55C3F610}" dt="2025-07-11T16:17:26.489" v="341" actId="20577"/>
          <ac:spMkLst>
            <pc:docMk/>
            <pc:sldMk cId="4226515495" sldId="287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7:57.232" v="345" actId="14100"/>
          <ac:spMkLst>
            <pc:docMk/>
            <pc:sldMk cId="4226515495" sldId="287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0:14.186" v="626" actId="20577"/>
        <pc:sldMkLst>
          <pc:docMk/>
          <pc:sldMk cId="2462093929" sldId="288"/>
        </pc:sldMkLst>
        <pc:spChg chg="mod">
          <ac:chgData name="Anna Smith" userId="6e28ce99-ed21-4886-8ba8-a9f8aff4dcc1" providerId="ADAL" clId="{32696D21-C94A-48B2-88CA-2F2A55C3F610}" dt="2025-07-11T16:18:04.416" v="347" actId="14100"/>
          <ac:spMkLst>
            <pc:docMk/>
            <pc:sldMk cId="2462093929" sldId="288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0:14.186" v="626" actId="20577"/>
          <ac:spMkLst>
            <pc:docMk/>
            <pc:sldMk cId="2462093929" sldId="288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20:20.033" v="391" actId="20577"/>
        <pc:sldMkLst>
          <pc:docMk/>
          <pc:sldMk cId="3759643418" sldId="289"/>
        </pc:sldMkLst>
        <pc:spChg chg="mod">
          <ac:chgData name="Anna Smith" userId="6e28ce99-ed21-4886-8ba8-a9f8aff4dcc1" providerId="ADAL" clId="{32696D21-C94A-48B2-88CA-2F2A55C3F610}" dt="2025-07-11T16:19:56.098" v="386" actId="14100"/>
          <ac:spMkLst>
            <pc:docMk/>
            <pc:sldMk cId="3759643418" sldId="289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20:20.033" v="391" actId="20577"/>
          <ac:spMkLst>
            <pc:docMk/>
            <pc:sldMk cId="3759643418" sldId="289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7:19.213" v="657"/>
        <pc:sldMkLst>
          <pc:docMk/>
          <pc:sldMk cId="2569102777" sldId="290"/>
        </pc:sldMkLst>
        <pc:spChg chg="mod">
          <ac:chgData name="Anna Smith" userId="6e28ce99-ed21-4886-8ba8-a9f8aff4dcc1" providerId="ADAL" clId="{32696D21-C94A-48B2-88CA-2F2A55C3F610}" dt="2025-07-11T16:18:16.959" v="350" actId="207"/>
          <ac:spMkLst>
            <pc:docMk/>
            <pc:sldMk cId="2569102777" sldId="290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7:19.213" v="657"/>
          <ac:spMkLst>
            <pc:docMk/>
            <pc:sldMk cId="2569102777" sldId="290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47:37.815" v="664" actId="20577"/>
        <pc:sldMkLst>
          <pc:docMk/>
          <pc:sldMk cId="845434750" sldId="291"/>
        </pc:sldMkLst>
        <pc:spChg chg="mod">
          <ac:chgData name="Anna Smith" userId="6e28ce99-ed21-4886-8ba8-a9f8aff4dcc1" providerId="ADAL" clId="{32696D21-C94A-48B2-88CA-2F2A55C3F610}" dt="2025-07-11T16:18:35.220" v="356" actId="14100"/>
          <ac:spMkLst>
            <pc:docMk/>
            <pc:sldMk cId="845434750" sldId="291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47:37.815" v="664" actId="20577"/>
          <ac:spMkLst>
            <pc:docMk/>
            <pc:sldMk cId="845434750" sldId="291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08:35.764" v="216" actId="2085"/>
        <pc:sldMkLst>
          <pc:docMk/>
          <pc:sldMk cId="2919822215" sldId="292"/>
        </pc:sldMkLst>
        <pc:spChg chg="mod">
          <ac:chgData name="Anna Smith" userId="6e28ce99-ed21-4886-8ba8-a9f8aff4dcc1" providerId="ADAL" clId="{32696D21-C94A-48B2-88CA-2F2A55C3F610}" dt="2025-07-11T16:08:35.764" v="216" actId="2085"/>
          <ac:spMkLst>
            <pc:docMk/>
            <pc:sldMk cId="2919822215" sldId="292"/>
            <ac:spMk id="4" creationId="{00000000-0000-0000-0000-000000000000}"/>
          </ac:spMkLst>
        </pc:spChg>
      </pc:sldChg>
      <pc:sldChg chg="modSp mod modNotesTx">
        <pc:chgData name="Anna Smith" userId="6e28ce99-ed21-4886-8ba8-a9f8aff4dcc1" providerId="ADAL" clId="{32696D21-C94A-48B2-88CA-2F2A55C3F610}" dt="2025-07-25T16:53:24.942" v="855" actId="20577"/>
        <pc:sldMkLst>
          <pc:docMk/>
          <pc:sldMk cId="859509716" sldId="293"/>
        </pc:sldMkLst>
        <pc:spChg chg="mod">
          <ac:chgData name="Anna Smith" userId="6e28ce99-ed21-4886-8ba8-a9f8aff4dcc1" providerId="ADAL" clId="{32696D21-C94A-48B2-88CA-2F2A55C3F610}" dt="2025-07-25T16:53:24.942" v="855" actId="20577"/>
          <ac:spMkLst>
            <pc:docMk/>
            <pc:sldMk cId="859509716" sldId="293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53:08.469" v="850" actId="20577"/>
          <ac:spMkLst>
            <pc:docMk/>
            <pc:sldMk cId="859509716" sldId="293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56:12.336" v="981" actId="20577"/>
        <pc:sldMkLst>
          <pc:docMk/>
          <pc:sldMk cId="1075018915" sldId="294"/>
        </pc:sldMkLst>
        <pc:spChg chg="mod">
          <ac:chgData name="Anna Smith" userId="6e28ce99-ed21-4886-8ba8-a9f8aff4dcc1" providerId="ADAL" clId="{32696D21-C94A-48B2-88CA-2F2A55C3F610}" dt="2025-07-11T16:18:57.314" v="363" actId="14100"/>
          <ac:spMkLst>
            <pc:docMk/>
            <pc:sldMk cId="1075018915" sldId="294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56:12.336" v="981" actId="20577"/>
          <ac:spMkLst>
            <pc:docMk/>
            <pc:sldMk cId="1075018915" sldId="294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25T16:56:51.565" v="994" actId="20577"/>
        <pc:sldMkLst>
          <pc:docMk/>
          <pc:sldMk cId="1783000238" sldId="295"/>
        </pc:sldMkLst>
        <pc:spChg chg="mod">
          <ac:chgData name="Anna Smith" userId="6e28ce99-ed21-4886-8ba8-a9f8aff4dcc1" providerId="ADAL" clId="{32696D21-C94A-48B2-88CA-2F2A55C3F610}" dt="2025-07-11T16:19:06.967" v="367" actId="14100"/>
          <ac:spMkLst>
            <pc:docMk/>
            <pc:sldMk cId="1783000238" sldId="295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25T16:56:51.565" v="994" actId="20577"/>
          <ac:spMkLst>
            <pc:docMk/>
            <pc:sldMk cId="1783000238" sldId="295"/>
            <ac:spMk id="3" creationId="{00000000-0000-0000-0000-000000000000}"/>
          </ac:spMkLst>
        </pc:spChg>
      </pc:sldChg>
      <pc:sldChg chg="modSp mod">
        <pc:chgData name="Anna Smith" userId="6e28ce99-ed21-4886-8ba8-a9f8aff4dcc1" providerId="ADAL" clId="{32696D21-C94A-48B2-88CA-2F2A55C3F610}" dt="2025-07-11T16:19:37.184" v="383" actId="20577"/>
        <pc:sldMkLst>
          <pc:docMk/>
          <pc:sldMk cId="1510494512" sldId="296"/>
        </pc:sldMkLst>
        <pc:spChg chg="mod">
          <ac:chgData name="Anna Smith" userId="6e28ce99-ed21-4886-8ba8-a9f8aff4dcc1" providerId="ADAL" clId="{32696D21-C94A-48B2-88CA-2F2A55C3F610}" dt="2025-07-11T16:19:37.184" v="383" actId="20577"/>
          <ac:spMkLst>
            <pc:docMk/>
            <pc:sldMk cId="1510494512" sldId="296"/>
            <ac:spMk id="2" creationId="{00000000-0000-0000-0000-000000000000}"/>
          </ac:spMkLst>
        </pc:spChg>
        <pc:spChg chg="mod">
          <ac:chgData name="Anna Smith" userId="6e28ce99-ed21-4886-8ba8-a9f8aff4dcc1" providerId="ADAL" clId="{32696D21-C94A-48B2-88CA-2F2A55C3F610}" dt="2025-07-11T16:19:32.684" v="380" actId="27636"/>
          <ac:spMkLst>
            <pc:docMk/>
            <pc:sldMk cId="1510494512" sldId="296"/>
            <ac:spMk id="3" creationId="{00000000-0000-0000-0000-000000000000}"/>
          </ac:spMkLst>
        </pc:spChg>
      </pc:sldChg>
      <pc:sldChg chg="addSp delSp modSp new mod">
        <pc:chgData name="Anna Smith" userId="6e28ce99-ed21-4886-8ba8-a9f8aff4dcc1" providerId="ADAL" clId="{32696D21-C94A-48B2-88CA-2F2A55C3F610}" dt="2025-07-25T17:16:24.163" v="2001" actId="313"/>
        <pc:sldMkLst>
          <pc:docMk/>
          <pc:sldMk cId="4169531647" sldId="297"/>
        </pc:sldMkLst>
        <pc:spChg chg="del mod">
          <ac:chgData name="Anna Smith" userId="6e28ce99-ed21-4886-8ba8-a9f8aff4dcc1" providerId="ADAL" clId="{32696D21-C94A-48B2-88CA-2F2A55C3F610}" dt="2025-07-25T17:16:01.010" v="1962" actId="478"/>
          <ac:spMkLst>
            <pc:docMk/>
            <pc:sldMk cId="4169531647" sldId="297"/>
            <ac:spMk id="2" creationId="{18BF4512-9966-B20B-1890-E8DBB49B0E1A}"/>
          </ac:spMkLst>
        </pc:spChg>
        <pc:spChg chg="mod">
          <ac:chgData name="Anna Smith" userId="6e28ce99-ed21-4886-8ba8-a9f8aff4dcc1" providerId="ADAL" clId="{32696D21-C94A-48B2-88CA-2F2A55C3F610}" dt="2025-07-25T17:16:22.055" v="1999" actId="1076"/>
          <ac:spMkLst>
            <pc:docMk/>
            <pc:sldMk cId="4169531647" sldId="297"/>
            <ac:spMk id="3" creationId="{661FC0D0-6B60-E548-7C6D-9CEFB7003FAC}"/>
          </ac:spMkLst>
        </pc:spChg>
        <pc:spChg chg="add del mod">
          <ac:chgData name="Anna Smith" userId="6e28ce99-ed21-4886-8ba8-a9f8aff4dcc1" providerId="ADAL" clId="{32696D21-C94A-48B2-88CA-2F2A55C3F610}" dt="2025-07-25T17:16:03.227" v="1963" actId="478"/>
          <ac:spMkLst>
            <pc:docMk/>
            <pc:sldMk cId="4169531647" sldId="297"/>
            <ac:spMk id="5" creationId="{09AA33BE-E9CF-2E90-0747-5558AA8AA19F}"/>
          </ac:spMkLst>
        </pc:spChg>
        <pc:spChg chg="add mod">
          <ac:chgData name="Anna Smith" userId="6e28ce99-ed21-4886-8ba8-a9f8aff4dcc1" providerId="ADAL" clId="{32696D21-C94A-48B2-88CA-2F2A55C3F610}" dt="2025-07-25T17:16:24.163" v="2001" actId="313"/>
          <ac:spMkLst>
            <pc:docMk/>
            <pc:sldMk cId="4169531647" sldId="297"/>
            <ac:spMk id="6" creationId="{ED4ABD11-1A1B-9677-394D-F21B865F2778}"/>
          </ac:spMkLst>
        </pc:spChg>
      </pc:sldChg>
      <pc:sldChg chg="modSp new del mod">
        <pc:chgData name="Anna Smith" userId="6e28ce99-ed21-4886-8ba8-a9f8aff4dcc1" providerId="ADAL" clId="{32696D21-C94A-48B2-88CA-2F2A55C3F610}" dt="2025-07-25T17:17:04.523" v="2006" actId="47"/>
        <pc:sldMkLst>
          <pc:docMk/>
          <pc:sldMk cId="2279130276" sldId="298"/>
        </pc:sldMkLst>
        <pc:spChg chg="mod">
          <ac:chgData name="Anna Smith" userId="6e28ce99-ed21-4886-8ba8-a9f8aff4dcc1" providerId="ADAL" clId="{32696D21-C94A-48B2-88CA-2F2A55C3F610}" dt="2025-07-25T17:12:24.946" v="1409" actId="313"/>
          <ac:spMkLst>
            <pc:docMk/>
            <pc:sldMk cId="2279130276" sldId="298"/>
            <ac:spMk id="2" creationId="{E9F353FD-6746-A967-2637-5067A3F52B00}"/>
          </ac:spMkLst>
        </pc:spChg>
        <pc:spChg chg="mod">
          <ac:chgData name="Anna Smith" userId="6e28ce99-ed21-4886-8ba8-a9f8aff4dcc1" providerId="ADAL" clId="{32696D21-C94A-48B2-88CA-2F2A55C3F610}" dt="2025-07-25T17:13:24.186" v="1525" actId="20577"/>
          <ac:spMkLst>
            <pc:docMk/>
            <pc:sldMk cId="2279130276" sldId="298"/>
            <ac:spMk id="3" creationId="{34F734F8-8BD2-48EC-B717-ADC589084108}"/>
          </ac:spMkLst>
        </pc:spChg>
      </pc:sldChg>
      <pc:sldChg chg="addSp delSp modSp new mod">
        <pc:chgData name="Anna Smith" userId="6e28ce99-ed21-4886-8ba8-a9f8aff4dcc1" providerId="ADAL" clId="{32696D21-C94A-48B2-88CA-2F2A55C3F610}" dt="2025-07-25T17:20:51.422" v="2369" actId="20577"/>
        <pc:sldMkLst>
          <pc:docMk/>
          <pc:sldMk cId="3967871165" sldId="298"/>
        </pc:sldMkLst>
        <pc:spChg chg="del">
          <ac:chgData name="Anna Smith" userId="6e28ce99-ed21-4886-8ba8-a9f8aff4dcc1" providerId="ADAL" clId="{32696D21-C94A-48B2-88CA-2F2A55C3F610}" dt="2025-07-25T17:17:13.653" v="2008" actId="478"/>
          <ac:spMkLst>
            <pc:docMk/>
            <pc:sldMk cId="3967871165" sldId="298"/>
            <ac:spMk id="2" creationId="{4882B5ED-752D-B603-CCB5-F3C44E25F904}"/>
          </ac:spMkLst>
        </pc:spChg>
        <pc:spChg chg="mod">
          <ac:chgData name="Anna Smith" userId="6e28ce99-ed21-4886-8ba8-a9f8aff4dcc1" providerId="ADAL" clId="{32696D21-C94A-48B2-88CA-2F2A55C3F610}" dt="2025-07-25T17:20:51.422" v="2369" actId="20577"/>
          <ac:spMkLst>
            <pc:docMk/>
            <pc:sldMk cId="3967871165" sldId="298"/>
            <ac:spMk id="3" creationId="{64ACB5FF-5434-AF5E-2E9C-F092C99B6BA8}"/>
          </ac:spMkLst>
        </pc:spChg>
        <pc:spChg chg="add mod">
          <ac:chgData name="Anna Smith" userId="6e28ce99-ed21-4886-8ba8-a9f8aff4dcc1" providerId="ADAL" clId="{32696D21-C94A-48B2-88CA-2F2A55C3F610}" dt="2025-07-25T17:18:24.198" v="2032" actId="14100"/>
          <ac:spMkLst>
            <pc:docMk/>
            <pc:sldMk cId="3967871165" sldId="298"/>
            <ac:spMk id="4" creationId="{C66DDFEE-4E43-3793-F55A-8CD52CFC46CB}"/>
          </ac:spMkLst>
        </pc:spChg>
      </pc:sldChg>
      <pc:sldChg chg="modSp add del mod">
        <pc:chgData name="Anna Smith" userId="6e28ce99-ed21-4886-8ba8-a9f8aff4dcc1" providerId="ADAL" clId="{32696D21-C94A-48B2-88CA-2F2A55C3F610}" dt="2025-07-25T17:17:00.111" v="2005" actId="47"/>
        <pc:sldMkLst>
          <pc:docMk/>
          <pc:sldMk cId="516340589" sldId="299"/>
        </pc:sldMkLst>
        <pc:spChg chg="mod">
          <ac:chgData name="Anna Smith" userId="6e28ce99-ed21-4886-8ba8-a9f8aff4dcc1" providerId="ADAL" clId="{32696D21-C94A-48B2-88CA-2F2A55C3F610}" dt="2025-07-25T17:16:57.862" v="2004" actId="6549"/>
          <ac:spMkLst>
            <pc:docMk/>
            <pc:sldMk cId="516340589" sldId="299"/>
            <ac:spMk id="6" creationId="{F6A4B0D5-3EDF-6947-40C4-2D3BBAEB808D}"/>
          </ac:spMkLst>
        </pc:spChg>
      </pc:sldChg>
      <pc:sldMasterChg chg="setBg modSldLayout">
        <pc:chgData name="Anna Smith" userId="6e28ce99-ed21-4886-8ba8-a9f8aff4dcc1" providerId="ADAL" clId="{32696D21-C94A-48B2-88CA-2F2A55C3F610}" dt="2025-07-25T17:23:08.376" v="2373"/>
        <pc:sldMasterMkLst>
          <pc:docMk/>
          <pc:sldMasterMk cId="0" sldId="2147483804"/>
        </pc:sldMasterMkLst>
        <pc:sldLayoutChg chg="setBg">
          <pc:chgData name="Anna Smith" userId="6e28ce99-ed21-4886-8ba8-a9f8aff4dcc1" providerId="ADAL" clId="{32696D21-C94A-48B2-88CA-2F2A55C3F610}" dt="2025-07-25T17:23:08.376" v="2373"/>
          <pc:sldLayoutMkLst>
            <pc:docMk/>
            <pc:sldMasterMk cId="0" sldId="2147483804"/>
            <pc:sldLayoutMk cId="0" sldId="2147483805"/>
          </pc:sldLayoutMkLst>
        </pc:sldLayoutChg>
        <pc:sldLayoutChg chg="setBg">
          <pc:chgData name="Anna Smith" userId="6e28ce99-ed21-4886-8ba8-a9f8aff4dcc1" providerId="ADAL" clId="{32696D21-C94A-48B2-88CA-2F2A55C3F610}" dt="2025-07-25T17:23:08.376" v="2373"/>
          <pc:sldLayoutMkLst>
            <pc:docMk/>
            <pc:sldMasterMk cId="0" sldId="2147483804"/>
            <pc:sldLayoutMk cId="0" sldId="2147483807"/>
          </pc:sldLayoutMkLst>
        </pc:sldLayoutChg>
        <pc:sldLayoutChg chg="setBg">
          <pc:chgData name="Anna Smith" userId="6e28ce99-ed21-4886-8ba8-a9f8aff4dcc1" providerId="ADAL" clId="{32696D21-C94A-48B2-88CA-2F2A55C3F610}" dt="2025-07-25T17:23:08.376" v="2373"/>
          <pc:sldLayoutMkLst>
            <pc:docMk/>
            <pc:sldMasterMk cId="0" sldId="2147483804"/>
            <pc:sldLayoutMk cId="0" sldId="214748381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D51F7-E446-4426-B480-170EA2CEB161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5E32F-E445-444E-9862-EB1F70809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88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5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local committee can be the bridge between aging leadership and a younger workroom floor!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75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85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if your president has the power, the membership can create a YMC if your President says no!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61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method we discussed in “Mechanics of Starting a Committee” is not a constitutional change, which prevents number 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14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Any opportunity to show the membership what your YMC is doing is an investment in the future of your committee!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29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Remember, you do not need funds to have a committee, but it sure does help!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02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membership and locals typically want to know what they are buying into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5E32F-E445-444E-9862-EB1F708098E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36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827F39E-E2A3-4874-97F7-E5D7C9D76270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6BC207C-8F25-45ED-811C-84AFA493220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533400"/>
            <a:ext cx="6172200" cy="2590800"/>
          </a:xfrm>
          <a:ln>
            <a:noFill/>
          </a:ln>
        </p:spPr>
        <p:txBody>
          <a:bodyPr/>
          <a:lstStyle/>
          <a:p>
            <a:r>
              <a:rPr lang="en-US" sz="6000" dirty="0">
                <a:ln w="500">
                  <a:noFill/>
                </a:ln>
                <a:solidFill>
                  <a:srgbClr val="FFFF00"/>
                </a:solidFill>
              </a:rPr>
              <a:t>Building a YMC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429000"/>
            <a:ext cx="6324600" cy="12954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By Eric Chornoby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Presented at the 2025 National Young Member Conference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8532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We Will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What is a Young Members’ Committee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Young Members vs Other Committees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Mechanics of Starting a Committee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Building Local Support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Gathering and Using Funds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Functional Activities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Facing Potential Opposition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1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625426"/>
            <a:ext cx="3429000" cy="2057400"/>
          </a:xfrm>
        </p:spPr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What is a YMC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2819400"/>
            <a:ext cx="3429000" cy="1920240"/>
          </a:xfrm>
        </p:spPr>
        <p:txBody>
          <a:bodyPr>
            <a:normAutofit/>
          </a:bodyPr>
          <a:lstStyle/>
          <a:p>
            <a:r>
              <a:rPr lang="en-US" sz="2800" dirty="0"/>
              <a:t>Using the National YMC to help form a YMC in your Local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2" r="218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7561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What is a Young Member Committee?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543800" cy="4846320"/>
          </a:xfrm>
        </p:spPr>
        <p:txBody>
          <a:bodyPr>
            <a:noAutofit/>
          </a:bodyPr>
          <a:lstStyle/>
          <a:p>
            <a:r>
              <a:rPr lang="en-US" dirty="0"/>
              <a:t>“The (National) Committee is a forum for APWU members from each region, created to address and voice their unique problems and concerns in the workplace, union, and society.”</a:t>
            </a:r>
          </a:p>
          <a:p>
            <a:r>
              <a:rPr lang="en-US" dirty="0"/>
              <a:t>At the local level, a Young Member Committee is what you make of it! It can be a quorum for young workers to learn, to bring forth their unique problems, and to become more involved! </a:t>
            </a:r>
          </a:p>
          <a:p>
            <a:r>
              <a:rPr lang="en-US" dirty="0"/>
              <a:t>A local committee can be the bridge between aging leadership and a younger workroom floor! </a:t>
            </a:r>
          </a:p>
        </p:txBody>
      </p:sp>
    </p:spTree>
    <p:extLst>
      <p:ext uri="{BB962C8B-B14F-4D97-AF65-F5344CB8AC3E}">
        <p14:creationId xmlns:p14="http://schemas.microsoft.com/office/powerpoint/2010/main" val="2306531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An Unusual Start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467600" cy="5236536"/>
          </a:xfrm>
        </p:spPr>
        <p:txBody>
          <a:bodyPr>
            <a:noAutofit/>
          </a:bodyPr>
          <a:lstStyle/>
          <a:p>
            <a:r>
              <a:rPr lang="en-US" dirty="0"/>
              <a:t>The National Young Member Committee started via a Resolution out of the Baltimore Area Local at the 2016 APWU National Convention </a:t>
            </a:r>
          </a:p>
          <a:p>
            <a:r>
              <a:rPr lang="en-US" dirty="0"/>
              <a:t>Debate on the floor identified two problems:</a:t>
            </a:r>
          </a:p>
          <a:p>
            <a:pPr marL="685800" lvl="1" indent="-342900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Young members felt they had no voice</a:t>
            </a:r>
          </a:p>
          <a:p>
            <a:pPr marL="685800" lvl="1" indent="-342900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Locals needed more young member involvement</a:t>
            </a:r>
          </a:p>
          <a:p>
            <a:r>
              <a:rPr lang="en-US" dirty="0"/>
              <a:t>Courtney Agee, one of the first ten members appointed to the National YMC, is still here today representing young members from across the Southern Region.</a:t>
            </a:r>
          </a:p>
        </p:txBody>
      </p:sp>
    </p:spTree>
    <p:extLst>
      <p:ext uri="{BB962C8B-B14F-4D97-AF65-F5344CB8AC3E}">
        <p14:creationId xmlns:p14="http://schemas.microsoft.com/office/powerpoint/2010/main" val="2296265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YMC Example </a:t>
            </a:r>
            <a:r>
              <a:rPr lang="en-US" i="1" dirty="0">
                <a:solidFill>
                  <a:schemeClr val="tx2"/>
                </a:solidFill>
              </a:rPr>
              <a:t>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543800" cy="5236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One of the largest local YMC, the 480-481 Area Local Young Member Committee adopted its own motto of E.E.O. --- Educate. Engage. Outreach. </a:t>
            </a:r>
          </a:p>
          <a:p>
            <a:endParaRPr lang="en-US" dirty="0"/>
          </a:p>
          <a:p>
            <a:r>
              <a:rPr lang="en-US" dirty="0"/>
              <a:t>The committee created its own Bylaws, actively participates at conventions, pickets and rallies, attends meetings, assists in local events such as picnics, volunteers for other unions and has been a revolving door of new ideas which are presented to the Local President and Executive Board</a:t>
            </a:r>
          </a:p>
        </p:txBody>
      </p:sp>
    </p:spTree>
    <p:extLst>
      <p:ext uri="{BB962C8B-B14F-4D97-AF65-F5344CB8AC3E}">
        <p14:creationId xmlns:p14="http://schemas.microsoft.com/office/powerpoint/2010/main" val="332649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"/>
            <a:ext cx="7239000" cy="899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YMC Example </a:t>
            </a:r>
            <a:r>
              <a:rPr lang="en-US" i="1" dirty="0">
                <a:solidFill>
                  <a:schemeClr val="tx2"/>
                </a:solidFill>
              </a:rPr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620000" cy="5394960"/>
          </a:xfrm>
        </p:spPr>
        <p:txBody>
          <a:bodyPr>
            <a:noAutofit/>
          </a:bodyPr>
          <a:lstStyle/>
          <a:p>
            <a:r>
              <a:rPr lang="en-US" dirty="0"/>
              <a:t>The Chairperson’s approach has been to educate the committee, help shape ideas, and navigating the realities of an APWU Local</a:t>
            </a:r>
          </a:p>
          <a:p>
            <a:r>
              <a:rPr lang="en-US" dirty="0"/>
              <a:t>This means that if the YMC wants to pass a motion at a membership meeting, we focus on learning: Robert’s Rules of Order, local politics, caucus building, meeting dynamics, etc. </a:t>
            </a:r>
          </a:p>
          <a:p>
            <a:r>
              <a:rPr lang="en-US" dirty="0"/>
              <a:t>The purpose of the YMC is not just a space for young members to voice their concerns, but to learn how to effectively be heard! </a:t>
            </a:r>
          </a:p>
          <a:p>
            <a:r>
              <a:rPr lang="en-US" dirty="0"/>
              <a:t>What all YMCs have in common is creating a space for the future of the APWU to have a voice</a:t>
            </a:r>
          </a:p>
        </p:txBody>
      </p:sp>
    </p:spTree>
    <p:extLst>
      <p:ext uri="{BB962C8B-B14F-4D97-AF65-F5344CB8AC3E}">
        <p14:creationId xmlns:p14="http://schemas.microsoft.com/office/powerpoint/2010/main" val="397867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889" y="228600"/>
            <a:ext cx="7239000" cy="899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Your </a:t>
            </a:r>
            <a:r>
              <a:rPr lang="en-US" dirty="0" err="1">
                <a:solidFill>
                  <a:schemeClr val="tx2"/>
                </a:solidFill>
              </a:rPr>
              <a:t>ymc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889" y="1219200"/>
            <a:ext cx="7239000" cy="5084136"/>
          </a:xfrm>
        </p:spPr>
        <p:txBody>
          <a:bodyPr>
            <a:noAutofit/>
          </a:bodyPr>
          <a:lstStyle/>
          <a:p>
            <a:r>
              <a:rPr lang="en-US" sz="2800" dirty="0"/>
              <a:t>Creating a Local YMC is about giving a voice to the next generation of APWU members and leaders</a:t>
            </a:r>
          </a:p>
          <a:p>
            <a:r>
              <a:rPr lang="en-US" sz="2800" dirty="0"/>
              <a:t>As the demographic of our workforce changes young members are now more than ever vital to the future of the APWU</a:t>
            </a:r>
          </a:p>
          <a:p>
            <a:r>
              <a:rPr lang="en-US" sz="2800" dirty="0"/>
              <a:t>Your own YMC will be as influential as you make it</a:t>
            </a:r>
          </a:p>
          <a:p>
            <a:r>
              <a:rPr lang="en-US" sz="2800" dirty="0"/>
              <a:t>More than any other group, young members lack the knowledge to be impactful – and we can change that! </a:t>
            </a:r>
          </a:p>
        </p:txBody>
      </p:sp>
    </p:spTree>
    <p:extLst>
      <p:ext uri="{BB962C8B-B14F-4D97-AF65-F5344CB8AC3E}">
        <p14:creationId xmlns:p14="http://schemas.microsoft.com/office/powerpoint/2010/main" val="3896750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371600"/>
            <a:ext cx="3429000" cy="20574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Young Member Committees </a:t>
            </a:r>
            <a:b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</a:br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vs.</a:t>
            </a:r>
            <a:b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</a:br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Other Committees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417558" y="3640158"/>
            <a:ext cx="3429000" cy="1920240"/>
          </a:xfrm>
        </p:spPr>
        <p:txBody>
          <a:bodyPr>
            <a:normAutofit/>
          </a:bodyPr>
          <a:lstStyle/>
          <a:p>
            <a:r>
              <a:rPr lang="en-US" sz="2800" dirty="0"/>
              <a:t>Following in the Footsteps of Successful Committees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" r="6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889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8991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Our Big Sisters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42" y="1371600"/>
            <a:ext cx="7239000" cy="49317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The best way to learn how to form a committee is to look at how others have done so in the past – and the best example is APWU POWER (Post Office Women for Equal Rights)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800" dirty="0"/>
              <a:t>In 1978, at the National Convention, women who were underrepresented in the APWU began organizing to ensure their resolutions were heard</a:t>
            </a:r>
          </a:p>
          <a:p>
            <a:r>
              <a:rPr lang="en-US" sz="2800" dirty="0"/>
              <a:t>In 1979, at the first gathering of women in the APWU, POWER was formed </a:t>
            </a:r>
          </a:p>
          <a:p>
            <a:r>
              <a:rPr lang="en-US" sz="2800" dirty="0"/>
              <a:t>In 1980, the women of POWER created a strategy and successfully made POWER an official part of the APWU</a:t>
            </a:r>
          </a:p>
        </p:txBody>
      </p:sp>
    </p:spTree>
    <p:extLst>
      <p:ext uri="{BB962C8B-B14F-4D97-AF65-F5344CB8AC3E}">
        <p14:creationId xmlns:p14="http://schemas.microsoft.com/office/powerpoint/2010/main" val="1333158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" y="15240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Most Committees…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30" y="1066800"/>
            <a:ext cx="7543800" cy="5410200"/>
          </a:xfrm>
        </p:spPr>
        <p:txBody>
          <a:bodyPr>
            <a:normAutofit/>
          </a:bodyPr>
          <a:lstStyle/>
          <a:p>
            <a:r>
              <a:rPr lang="en-US" sz="2800" dirty="0"/>
              <a:t>Most ‘special interest’ groups in any labor union begin as a grassroots movement – where locals mandate change at the national level</a:t>
            </a:r>
          </a:p>
          <a:p>
            <a:endParaRPr lang="en-US" sz="800" dirty="0"/>
          </a:p>
          <a:p>
            <a:r>
              <a:rPr lang="en-US" sz="2800" dirty="0"/>
              <a:t>If you do not have a local YMC you still need to develop the local support as all other committees do</a:t>
            </a:r>
          </a:p>
          <a:p>
            <a:endParaRPr lang="en-US" sz="800" dirty="0"/>
          </a:p>
          <a:p>
            <a:r>
              <a:rPr lang="en-US" sz="2800" dirty="0"/>
              <a:t>The difference is you have the backing of the National Executive Board, the 2016 Resolution, and the National Young Members’ Committee</a:t>
            </a:r>
          </a:p>
        </p:txBody>
      </p:sp>
    </p:spTree>
    <p:extLst>
      <p:ext uri="{BB962C8B-B14F-4D97-AF65-F5344CB8AC3E}">
        <p14:creationId xmlns:p14="http://schemas.microsoft.com/office/powerpoint/2010/main" val="217039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899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The Successful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007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Taking the lessons from special interest groups in the APWU who came before us (POWER and Retirees), we have a roadmap to follow:</a:t>
            </a:r>
          </a:p>
          <a:p>
            <a:endParaRPr lang="en-US" sz="1000" dirty="0"/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Learn the process (Roberts Rules of Order; National Constitution; Local Constitution)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Build local support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Become official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Continue young member involvement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93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Mechanics of Starting a Committee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Learning the technical requirements of starting a Local YMC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r="46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6087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Constitutional Authority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r>
              <a:rPr lang="en-US" sz="2800" dirty="0"/>
              <a:t>All local constitutions must be in compliance with the National Constitution</a:t>
            </a:r>
          </a:p>
          <a:p>
            <a:r>
              <a:rPr lang="en-US" sz="2800" dirty="0"/>
              <a:t>Since the national APWU has a YMC, all locals can as well </a:t>
            </a:r>
          </a:p>
          <a:p>
            <a:r>
              <a:rPr lang="en-US" sz="2800" dirty="0"/>
              <a:t>Local constitutions can vary on creating a committee, and appointing members </a:t>
            </a:r>
          </a:p>
          <a:p>
            <a:r>
              <a:rPr lang="en-US" sz="2800" dirty="0"/>
              <a:t>Some local constitutions allow the President or Executive Board to just form a committee, if not it must go to the membership </a:t>
            </a:r>
          </a:p>
        </p:txBody>
      </p:sp>
    </p:spTree>
    <p:extLst>
      <p:ext uri="{BB962C8B-B14F-4D97-AF65-F5344CB8AC3E}">
        <p14:creationId xmlns:p14="http://schemas.microsoft.com/office/powerpoint/2010/main" val="128080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Robert’s Rules of Order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/>
          <a:lstStyle/>
          <a:p>
            <a:r>
              <a:rPr lang="en-US" sz="2800" dirty="0"/>
              <a:t>The APWU uses Robert’s Rules of Order as the basis for Parliamentary Procedure</a:t>
            </a:r>
          </a:p>
          <a:p>
            <a:r>
              <a:rPr lang="en-US" sz="2800" dirty="0"/>
              <a:t>Robert’s Rules of Order has specific rules for the forming a committee</a:t>
            </a:r>
          </a:p>
          <a:p>
            <a:r>
              <a:rPr lang="en-US" sz="2800" dirty="0"/>
              <a:t>According to Robert’s Rules, a YMC would be a Standing Committee</a:t>
            </a:r>
          </a:p>
          <a:p>
            <a:r>
              <a:rPr lang="en-US" sz="2800" i="1" dirty="0"/>
              <a:t>"Standing committees are constituted to perform a continuing function and remain in existence permanently or for the life of the assembly that establishes them.”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56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858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How Many Votes? </a:t>
            </a:r>
            <a:r>
              <a:rPr lang="en-US" i="1" dirty="0">
                <a:solidFill>
                  <a:schemeClr val="tx2"/>
                </a:solidFill>
              </a:rPr>
              <a:t>(1)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7620000" cy="5791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100" dirty="0"/>
              <a:t>“A standing committee must be constituted by name (a) by a specific provision of the bylaws or (b) by a resolution which is in effect a special rule of order and therefore requires for its adoption either previous notice and a two-thirds vote or a vote of a majority of the entire membership, if any of the following conditions are to apply:</a:t>
            </a:r>
          </a:p>
          <a:p>
            <a:pPr marL="0" indent="0">
              <a:buNone/>
            </a:pPr>
            <a:endParaRPr lang="en-US" sz="600" dirty="0"/>
          </a:p>
          <a:p>
            <a:pPr marL="457200" indent="-285750"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if the committee is to have standing authority to act for the society on matters of a certain class without specific instructions from the assembly;</a:t>
            </a:r>
          </a:p>
          <a:p>
            <a:pPr marL="457200" indent="-285750"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if all business of a certain class is to be automatically referred to the committee; or</a:t>
            </a:r>
          </a:p>
          <a:p>
            <a:pPr marL="457200" indent="-285750"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if some other rule of parliamentary procedure is affected by the committee's assigned function.”</a:t>
            </a:r>
          </a:p>
        </p:txBody>
      </p:sp>
    </p:spTree>
    <p:extLst>
      <p:ext uri="{BB962C8B-B14F-4D97-AF65-F5344CB8AC3E}">
        <p14:creationId xmlns:p14="http://schemas.microsoft.com/office/powerpoint/2010/main" val="119976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6096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How Many Votes? </a:t>
            </a:r>
            <a:r>
              <a:rPr lang="en-US" i="1" dirty="0">
                <a:solidFill>
                  <a:schemeClr val="tx2"/>
                </a:solidFill>
              </a:rPr>
              <a:t>(2)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4846320"/>
          </a:xfrm>
        </p:spPr>
        <p:txBody>
          <a:bodyPr>
            <a:normAutofit/>
          </a:bodyPr>
          <a:lstStyle/>
          <a:p>
            <a:r>
              <a:rPr lang="en-US" dirty="0"/>
              <a:t>“If a standing committee's assigned function does not affect a rule of parliamentary procedure in any of these three ways, it can be established by a standing rule adopted by a majority vote without notice…” </a:t>
            </a:r>
          </a:p>
          <a:p>
            <a:r>
              <a:rPr lang="en-US" dirty="0"/>
              <a:t>What does this mean? Your YMC can require a 2/3 majority vote, or it can require a simple majority vote</a:t>
            </a:r>
          </a:p>
          <a:p>
            <a:r>
              <a:rPr lang="en-US" dirty="0"/>
              <a:t>The easiest way to form a YMC is to limit the scope to that of the national APWU’s</a:t>
            </a:r>
          </a:p>
        </p:txBody>
      </p:sp>
    </p:spTree>
    <p:extLst>
      <p:ext uri="{BB962C8B-B14F-4D97-AF65-F5344CB8AC3E}">
        <p14:creationId xmlns:p14="http://schemas.microsoft.com/office/powerpoint/2010/main" val="2521913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Two Types of Committees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352030" y="1066800"/>
            <a:ext cx="3520440" cy="45720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2/3 Vote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>
          <a:xfrm>
            <a:off x="457200" y="1066800"/>
            <a:ext cx="3657600" cy="4572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Simple Majority Vote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352030" y="1629392"/>
            <a:ext cx="3657600" cy="4648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Your YMC can act independently of the Membership / President when using funds or making official decisions </a:t>
            </a:r>
          </a:p>
          <a:p>
            <a:r>
              <a:rPr lang="en-US" dirty="0"/>
              <a:t>All issues for young members are referred to your YMC</a:t>
            </a:r>
          </a:p>
          <a:p>
            <a:r>
              <a:rPr lang="en-US" dirty="0"/>
              <a:t>A rule of parliamentary procedure / RONR is affected by the objective of your YMC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535750" y="1625720"/>
            <a:ext cx="3520440" cy="45464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Your YMC is servient to the Membership / President / Executive Board</a:t>
            </a:r>
          </a:p>
          <a:p>
            <a:r>
              <a:rPr lang="en-US" dirty="0"/>
              <a:t>Your YMC does not make official policy or decisions </a:t>
            </a:r>
          </a:p>
          <a:p>
            <a:r>
              <a:rPr lang="en-US" dirty="0"/>
              <a:t>Your YMC does not interfere with your local conducting business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81B8C17-0448-AB3F-337A-B008F1031C50}"/>
              </a:ext>
            </a:extLst>
          </p:cNvPr>
          <p:cNvCxnSpPr>
            <a:cxnSpLocks/>
          </p:cNvCxnSpPr>
          <p:nvPr/>
        </p:nvCxnSpPr>
        <p:spPr>
          <a:xfrm>
            <a:off x="4270128" y="1066800"/>
            <a:ext cx="23292" cy="522043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69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Building Local Support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Official Committees require the Memberships Support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r="58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0789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962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Foundation of Local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484632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Passing a motion has three steps at a General Membership Meeting:</a:t>
            </a:r>
          </a:p>
          <a:p>
            <a:pPr marL="0" indent="0">
              <a:buNone/>
            </a:pPr>
            <a:endParaRPr lang="en-US" sz="1100" dirty="0"/>
          </a:p>
          <a:p>
            <a:pPr marL="685800" indent="-342900">
              <a:buSzPct val="100000"/>
              <a:buFont typeface="+mj-lt"/>
              <a:buAutoNum type="arabicPeriod"/>
            </a:pPr>
            <a:r>
              <a:rPr lang="en-US" sz="2800" dirty="0"/>
              <a:t>Gaining Influential Allies</a:t>
            </a:r>
          </a:p>
          <a:p>
            <a:pPr marL="685800" indent="-342900">
              <a:buSzPct val="100000"/>
              <a:buFont typeface="+mj-lt"/>
              <a:buAutoNum type="arabicPeriod"/>
            </a:pPr>
            <a:r>
              <a:rPr lang="en-US" sz="2800" dirty="0"/>
              <a:t>Building Grassroots Support</a:t>
            </a:r>
          </a:p>
          <a:p>
            <a:pPr marL="685800" indent="-342900">
              <a:buSzPct val="100000"/>
              <a:buFont typeface="+mj-lt"/>
              <a:buAutoNum type="arabicPeriod"/>
            </a:pPr>
            <a:r>
              <a:rPr lang="en-US" sz="2800" dirty="0"/>
              <a:t>(Properly) Speaking at the Meeting </a:t>
            </a:r>
          </a:p>
          <a:p>
            <a:pPr marL="685800" indent="-342900">
              <a:buSzPct val="100000"/>
              <a:buFont typeface="+mj-lt"/>
              <a:buAutoNum type="arabicPeriod"/>
            </a:pPr>
            <a:endParaRPr lang="en-US" sz="1400" dirty="0"/>
          </a:p>
          <a:p>
            <a:pPr marL="0" indent="0">
              <a:buNone/>
            </a:pPr>
            <a:r>
              <a:rPr lang="en-US" sz="2800" dirty="0"/>
              <a:t>By following these steps, you will be able to create your own YMC in your local! </a:t>
            </a:r>
          </a:p>
        </p:txBody>
      </p:sp>
    </p:spTree>
    <p:extLst>
      <p:ext uri="{BB962C8B-B14F-4D97-AF65-F5344CB8AC3E}">
        <p14:creationId xmlns:p14="http://schemas.microsoft.com/office/powerpoint/2010/main" val="228582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Gaining Allies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543800" cy="516033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To pass any motion, you need the procedural knowledge and the support of the membership</a:t>
            </a:r>
          </a:p>
          <a:p>
            <a:pPr marL="0" indent="0">
              <a:buNone/>
            </a:pPr>
            <a:endParaRPr lang="en-US" sz="1050" b="1" dirty="0"/>
          </a:p>
          <a:p>
            <a:r>
              <a:rPr lang="en-US" dirty="0"/>
              <a:t>Allies are gained by mutual interest</a:t>
            </a:r>
          </a:p>
          <a:p>
            <a:r>
              <a:rPr lang="en-US" dirty="0"/>
              <a:t>For example, when you help Retirees as a ‘young worker’ they are likely to give advice on drafting a motion, and vote in favor of your motion</a:t>
            </a:r>
          </a:p>
          <a:p>
            <a:r>
              <a:rPr lang="en-US" dirty="0"/>
              <a:t>Find the people at your meeting who others listen to, and uncover what you have in common</a:t>
            </a:r>
          </a:p>
        </p:txBody>
      </p:sp>
    </p:spTree>
    <p:extLst>
      <p:ext uri="{BB962C8B-B14F-4D97-AF65-F5344CB8AC3E}">
        <p14:creationId xmlns:p14="http://schemas.microsoft.com/office/powerpoint/2010/main" val="1950805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962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Building Grassroots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/>
          <a:lstStyle/>
          <a:p>
            <a:r>
              <a:rPr lang="en-US" dirty="0"/>
              <a:t>The next step is getting people to your meeting to vote for your motion</a:t>
            </a:r>
          </a:p>
          <a:p>
            <a:r>
              <a:rPr lang="en-US" dirty="0"/>
              <a:t>Start by talking to young members at your facility, on social media, and at membership meetings</a:t>
            </a:r>
          </a:p>
          <a:p>
            <a:r>
              <a:rPr lang="en-US" dirty="0"/>
              <a:t>You want the contact information of as many supporting people as possible, and to let them know when you need them to show up</a:t>
            </a:r>
          </a:p>
          <a:p>
            <a:r>
              <a:rPr lang="en-US" dirty="0"/>
              <a:t>Maintaining support boils down to providing information to your coworkers and offering them a voice</a:t>
            </a:r>
          </a:p>
        </p:txBody>
      </p:sp>
    </p:spTree>
    <p:extLst>
      <p:ext uri="{BB962C8B-B14F-4D97-AF65-F5344CB8AC3E}">
        <p14:creationId xmlns:p14="http://schemas.microsoft.com/office/powerpoint/2010/main" val="4092296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Speaking at a Meeting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We could spend hours discussing Robert’s Rules of Order, but the most important parts for this motion is:</a:t>
            </a:r>
          </a:p>
          <a:p>
            <a:pPr marL="571500" indent="-457200">
              <a:buSzPct val="100000"/>
              <a:buFont typeface="+mj-lt"/>
              <a:buAutoNum type="arabicPeriod"/>
            </a:pPr>
            <a:r>
              <a:rPr lang="en-US" b="1" dirty="0"/>
              <a:t>Motion: </a:t>
            </a:r>
            <a:r>
              <a:rPr lang="en-US" dirty="0"/>
              <a:t>To introduce a new idea or business </a:t>
            </a:r>
            <a:r>
              <a:rPr lang="en-US" i="1" dirty="0"/>
              <a:t>(I move that…)</a:t>
            </a:r>
          </a:p>
          <a:p>
            <a:pPr marL="571500" indent="-457200">
              <a:buSzPct val="100000"/>
              <a:buFont typeface="+mj-lt"/>
              <a:buAutoNum type="arabicPeriod"/>
            </a:pPr>
            <a:r>
              <a:rPr lang="en-US" b="1" dirty="0"/>
              <a:t>Second: </a:t>
            </a:r>
            <a:r>
              <a:rPr lang="en-US" dirty="0"/>
              <a:t>Support for the motion, required before continuing </a:t>
            </a:r>
            <a:r>
              <a:rPr lang="en-US" i="1" dirty="0"/>
              <a:t>(I second it / second)</a:t>
            </a:r>
          </a:p>
          <a:p>
            <a:pPr marL="571500" indent="-457200">
              <a:buSzPct val="100000"/>
              <a:buFont typeface="+mj-lt"/>
              <a:buAutoNum type="arabicPeriod"/>
            </a:pPr>
            <a:r>
              <a:rPr lang="en-US" b="1" dirty="0"/>
              <a:t>Debate: </a:t>
            </a:r>
            <a:r>
              <a:rPr lang="en-US" dirty="0"/>
              <a:t>The actual discussion, it pays to be persuasive! This happens after a proper second</a:t>
            </a:r>
          </a:p>
          <a:p>
            <a:pPr marL="571500" indent="-457200">
              <a:buSzPct val="100000"/>
              <a:buFont typeface="+mj-lt"/>
              <a:buAutoNum type="arabicPeriod"/>
            </a:pPr>
            <a:r>
              <a:rPr lang="en-US" b="1" dirty="0"/>
              <a:t>Question: </a:t>
            </a:r>
            <a:r>
              <a:rPr lang="en-US" dirty="0"/>
              <a:t>This ends discussion and moves to a vote </a:t>
            </a:r>
            <a:r>
              <a:rPr lang="en-US" i="1" dirty="0"/>
              <a:t>(I call the question / I move the previous question)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17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Sample Motions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/>
              <a:t>“I move that the XXXXX Local creates a Young Member Committee, pursuant to 2016 Resolution at the APWU National Convention.”</a:t>
            </a:r>
          </a:p>
          <a:p>
            <a:pPr marL="457200" indent="-457200"/>
            <a:endParaRPr lang="en-US" sz="1200" dirty="0"/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/>
              <a:t>“I move that the XXXXX Local creates a Young Member Committee consisting of no less than three members with the objective to improve involvement of younger postal employees in the APWU.”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86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Democracy in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51603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‘Those who show up makes the decisions’ 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2800" dirty="0"/>
              <a:t>Local support is as much about getting people you trust to come to meetings as it is influencing those who already attend meetings</a:t>
            </a:r>
          </a:p>
          <a:p>
            <a:r>
              <a:rPr lang="en-US" sz="2800" dirty="0"/>
              <a:t>While many ‘stack’ meetings to pass motions, you will want allies in those who always attend your current meetings</a:t>
            </a:r>
          </a:p>
          <a:p>
            <a:r>
              <a:rPr lang="en-US" sz="2800" dirty="0"/>
              <a:t>Even the largest, most well funded locals have constant financial concerns, you need to be ready to ‘sell’ the benefit of a YMC!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86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9CB39F-5545-F48E-1488-44BB64C7CE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24" r="6099"/>
          <a:stretch>
            <a:fillRect/>
          </a:stretch>
        </p:blipFill>
        <p:spPr>
          <a:xfrm rot="391877">
            <a:off x="5483828" y="282742"/>
            <a:ext cx="2519241" cy="12591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FC0D0-6B60-E548-7C6D-9CEFB7003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0582"/>
            <a:ext cx="7239000" cy="4846320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Educate the Membership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Encourage participation from all members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a good listener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Allow all members a fair opportunity to express their ideas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organized and objective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Set goals and priorities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Keep members informed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Give recognition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a good role model and be informed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4ABD11-1A1B-9677-394D-F21B865F2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1098"/>
            <a:ext cx="7239000" cy="82296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The “Do’s”</a:t>
            </a:r>
            <a:br>
              <a:rPr lang="en-US" sz="3600" dirty="0">
                <a:solidFill>
                  <a:schemeClr val="tx2"/>
                </a:solidFill>
              </a:rPr>
            </a:br>
            <a:r>
              <a:rPr lang="en-US" sz="3600" dirty="0">
                <a:solidFill>
                  <a:schemeClr val="tx2"/>
                </a:solidFill>
              </a:rPr>
              <a:t>for an effective YMC</a:t>
            </a:r>
          </a:p>
        </p:txBody>
      </p:sp>
    </p:spTree>
    <p:extLst>
      <p:ext uri="{BB962C8B-B14F-4D97-AF65-F5344CB8AC3E}">
        <p14:creationId xmlns:p14="http://schemas.microsoft.com/office/powerpoint/2010/main" val="4169531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031BEB-1A6B-8C4D-6A8E-F62EBB55A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40"/>
          <a:stretch>
            <a:fillRect/>
          </a:stretch>
        </p:blipFill>
        <p:spPr>
          <a:xfrm rot="612665">
            <a:off x="5417732" y="371922"/>
            <a:ext cx="2594019" cy="1314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CB5FF-5434-AF5E-2E9C-F092C99B6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9416"/>
            <a:ext cx="8153400" cy="484632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closed or negative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Exclude or alienate any member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discouraged with slow progress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Be domineering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Divide through politics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Isolate the committee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Set unrealistic or impossible goals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Discourage criticism, but rather learn from it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Compromise your principles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66DDFEE-4E43-3793-F55A-8CD52CFC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402264"/>
            <a:ext cx="7696200" cy="97536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The ‘Do NOTS’</a:t>
            </a:r>
            <a:br>
              <a:rPr lang="en-US" sz="3600" dirty="0">
                <a:solidFill>
                  <a:schemeClr val="tx2"/>
                </a:solidFill>
              </a:rPr>
            </a:br>
            <a:r>
              <a:rPr lang="en-US" sz="3600" dirty="0">
                <a:solidFill>
                  <a:schemeClr val="tx2"/>
                </a:solidFill>
              </a:rPr>
              <a:t>for an effective YMC</a:t>
            </a:r>
          </a:p>
        </p:txBody>
      </p:sp>
    </p:spTree>
    <p:extLst>
      <p:ext uri="{BB962C8B-B14F-4D97-AF65-F5344CB8AC3E}">
        <p14:creationId xmlns:p14="http://schemas.microsoft.com/office/powerpoint/2010/main" val="3967871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Gathering and Using Funds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Conventions, membership drives, and political activity costs money!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9" r="110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1453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Funding </a:t>
            </a:r>
            <a:r>
              <a:rPr lang="en-US" i="1" dirty="0">
                <a:solidFill>
                  <a:schemeClr val="tx2"/>
                </a:solidFill>
              </a:rPr>
              <a:t>(1)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Your YMC can be funded two ways by your local:</a:t>
            </a:r>
          </a:p>
          <a:p>
            <a:pPr marL="685800" indent="-400050">
              <a:buSzPct val="100000"/>
              <a:buFont typeface="+mj-lt"/>
              <a:buAutoNum type="arabicPeriod"/>
            </a:pPr>
            <a:r>
              <a:rPr lang="en-US" dirty="0"/>
              <a:t>A constitutional amendment to allow a fixed percentage or portion of dues goes to the YMC</a:t>
            </a:r>
          </a:p>
          <a:p>
            <a:pPr marL="685800" indent="-400050">
              <a:buSzPct val="100000"/>
              <a:buFont typeface="+mj-lt"/>
              <a:buAutoNum type="arabicPeriod"/>
            </a:pPr>
            <a:r>
              <a:rPr lang="en-US" dirty="0"/>
              <a:t>A single motion to fund a project or activity </a:t>
            </a:r>
          </a:p>
          <a:p>
            <a:r>
              <a:rPr lang="en-US" dirty="0"/>
              <a:t>Any money from your local requires you to follow the DOL &amp; OLMS requirements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32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Funding </a:t>
            </a:r>
            <a:r>
              <a:rPr lang="en-US" i="1" dirty="0">
                <a:solidFill>
                  <a:schemeClr val="tx2"/>
                </a:solidFill>
              </a:rPr>
              <a:t>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r>
              <a:rPr lang="en-US" dirty="0"/>
              <a:t>Constitutional changes are discouraged as it requires a higher threshold of votes (2/3), notice to the membership, and voting at a later date – Unless you have overwhelming local support, this is unlikely to pass </a:t>
            </a:r>
          </a:p>
          <a:p>
            <a:r>
              <a:rPr lang="en-US" dirty="0"/>
              <a:t>Your local can still fund one – off events such as this Young Members’ Conference, training, seminars, socials, etc. with a simple majority! </a:t>
            </a:r>
          </a:p>
          <a:p>
            <a:r>
              <a:rPr lang="en-US" dirty="0"/>
              <a:t>Funding a YMC locally becomes from knowing the process and raising motions!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10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Funding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96200" cy="5160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/>
              <a:t>Your local can indirectly help provide support through actions like: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3000" dirty="0"/>
              <a:t>Using local union hall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3000" dirty="0"/>
              <a:t>Allowing young members to have a table at events / general membership meetings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3000" dirty="0"/>
              <a:t>Allowing young members to have a table at events currently happening like picnics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3000" dirty="0"/>
              <a:t>Allowing young members to join or assist Retirees, POWER, member benefits, and other such committees and/or groups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787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96200" cy="7467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Donations, Drives, and Auctions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6536"/>
          </a:xfrm>
        </p:spPr>
        <p:txBody>
          <a:bodyPr>
            <a:normAutofit/>
          </a:bodyPr>
          <a:lstStyle/>
          <a:p>
            <a:r>
              <a:rPr lang="en-US" dirty="0"/>
              <a:t>The other ways to gain funding included, (As borrowed from POWER) dinners, bus rides, sales of items, (bumper stickers, buttons, t-shirts, etc.), garage or yard sales and raffles.</a:t>
            </a:r>
          </a:p>
          <a:p>
            <a:r>
              <a:rPr lang="en-US" dirty="0"/>
              <a:t>You can also accept donations (building, time, food) but ensure you speak to your local Secretary-Treasurer for advice!</a:t>
            </a:r>
          </a:p>
          <a:p>
            <a:r>
              <a:rPr lang="en-US" dirty="0"/>
              <a:t>Be creative! If you have a young member meeting, a 50/50 for your YMC is an easy way to get some operating funds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01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Functional Activities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does a YMC do?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5" r="167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0390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selecting a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>
            <a:normAutofit/>
          </a:bodyPr>
          <a:lstStyle/>
          <a:p>
            <a:r>
              <a:rPr lang="en-US" sz="2800" dirty="0"/>
              <a:t>The National YMC was: “created to address and voice their unique problems and concerns in the workplace, union, and society”</a:t>
            </a:r>
          </a:p>
          <a:p>
            <a:endParaRPr lang="en-US" sz="2800" dirty="0"/>
          </a:p>
          <a:p>
            <a:r>
              <a:rPr lang="en-US" sz="2800" dirty="0"/>
              <a:t>So long as your committee follows and abides by the intent of national, you can carve your own path as it comes to reach in your local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15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Local Influence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/>
          </a:bodyPr>
          <a:lstStyle/>
          <a:p>
            <a:r>
              <a:rPr lang="en-US" sz="2800" dirty="0"/>
              <a:t>All YMCs should support the problems and concerns of young people in their local </a:t>
            </a:r>
          </a:p>
          <a:p>
            <a:r>
              <a:rPr lang="en-US" sz="2800" dirty="0"/>
              <a:t>As an example, if your local wishes to raise dues for PSEs, who tend to be 35 and younger, substantially, your committee may oppose the action at a General Membership Meeting</a:t>
            </a:r>
          </a:p>
          <a:p>
            <a:r>
              <a:rPr lang="en-US" sz="2800" dirty="0"/>
              <a:t>Besides actively representing young member voices during meetings, committees should be active on the floor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093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Young Member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/>
          </a:bodyPr>
          <a:lstStyle/>
          <a:p>
            <a:r>
              <a:rPr lang="en-US" sz="2800" dirty="0"/>
              <a:t>Successful committees have regular meetings and members keep in touch</a:t>
            </a:r>
          </a:p>
          <a:p>
            <a:r>
              <a:rPr lang="en-US" sz="2800" dirty="0"/>
              <a:t>Retirees often meet for food at restaurants – this is either funded by their dues or individuals pay their own tab</a:t>
            </a:r>
          </a:p>
          <a:p>
            <a:r>
              <a:rPr lang="en-US" sz="2800" dirty="0"/>
              <a:t>The motto is, ‘If you build it (and spread the word), they shall come’</a:t>
            </a:r>
          </a:p>
          <a:p>
            <a:r>
              <a:rPr lang="en-US" sz="2800" dirty="0"/>
              <a:t>Meetings are successful if you discuss upcoming issues, allow group input, and provide factual information to the attendees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43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Workroom Floor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r>
              <a:rPr lang="en-US" sz="2800" dirty="0"/>
              <a:t>The old school way of thought is we all pay our dues and eventually, when made regular, are in the ‘club’</a:t>
            </a:r>
          </a:p>
          <a:p>
            <a:r>
              <a:rPr lang="en-US" sz="2800" dirty="0"/>
              <a:t>This is no longer true as the USPS is under constant threats</a:t>
            </a:r>
          </a:p>
          <a:p>
            <a:r>
              <a:rPr lang="en-US" sz="2800" dirty="0"/>
              <a:t>Young members care about pay, childcare, scheduling, insurance, etc.</a:t>
            </a:r>
          </a:p>
          <a:p>
            <a:r>
              <a:rPr lang="en-US" sz="2800" dirty="0"/>
              <a:t>Young members fear and are concerned about the uncertainty of their future – although we seldom admit it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02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Workroom Floor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/>
          </a:bodyPr>
          <a:lstStyle/>
          <a:p>
            <a:r>
              <a:rPr lang="en-US" sz="2800" dirty="0"/>
              <a:t>The most important responsibility of any Young Member Committee member is to be a liaison to the workroom floor – young members have questions they don’t even know how to ask! </a:t>
            </a:r>
          </a:p>
          <a:p>
            <a:r>
              <a:rPr lang="en-US" sz="2800" dirty="0"/>
              <a:t>Like a good steward, if you don’t have the answer, find it! </a:t>
            </a:r>
          </a:p>
          <a:p>
            <a:r>
              <a:rPr lang="en-US" sz="2800" dirty="0"/>
              <a:t>If you are kind, helpful, and available you will eventually be trusted and respected on the workroom floor 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347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n w="500">
                  <a:noFill/>
                </a:ln>
                <a:solidFill>
                  <a:srgbClr val="FFFF00"/>
                </a:solidFill>
              </a:rPr>
              <a:t>Facing Potential Opposition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It isn’t always as easy as showing up and being helpful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9" r="219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9822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Ignorance </a:t>
            </a:r>
            <a:r>
              <a:rPr lang="en-US" dirty="0" err="1">
                <a:solidFill>
                  <a:schemeClr val="tx2"/>
                </a:solidFill>
              </a:rPr>
              <a:t>and/OR</a:t>
            </a:r>
            <a:r>
              <a:rPr lang="en-US" dirty="0">
                <a:solidFill>
                  <a:schemeClr val="tx2"/>
                </a:solidFill>
              </a:rPr>
              <a:t> Fear?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Some concerns against forming YMC:</a:t>
            </a:r>
          </a:p>
          <a:p>
            <a:pPr marL="0" indent="0">
              <a:buNone/>
            </a:pPr>
            <a:endParaRPr lang="en-US" sz="1600" dirty="0"/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Despite forming in 2016, what a local YMC actually does is still uncharted territory. 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Most people are uncomfortable with the unknown. When a group of workers suddenly demand a voice, it can create a sense of uncertainty.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800" dirty="0"/>
              <a:t>Both of these concerns can be addressed with honesty and education 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097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Feeling Left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Retirees have faced opposition at National Conventions when seeking a more prominent voice, but what we can learn from them is that we need to educate others on the benefits of having a YMC</a:t>
            </a:r>
          </a:p>
          <a:p>
            <a:r>
              <a:rPr lang="en-US" sz="2800" dirty="0"/>
              <a:t>A YMC is not a “special club” for those 35 and under, this is preparing the next generation of APWU Members and Leaders!</a:t>
            </a:r>
          </a:p>
          <a:p>
            <a:r>
              <a:rPr lang="en-US" sz="2800" dirty="0"/>
              <a:t>The most successful YMCs allow guests, input from those more experienced, and don’t want to take over the table but just want a seat at the table 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189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Example Demonstrations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Showing your value as young workers to a local can include (These are real examples)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Participating in Days of Action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Volunteering at union events 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Attending General Membership Meetings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Participating at state and national conventions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Donating time &amp; resources to locally supported initiatives </a:t>
            </a:r>
          </a:p>
          <a:p>
            <a:pPr marL="571500" indent="-342900">
              <a:buSzPct val="100000"/>
              <a:buFont typeface="+mj-lt"/>
              <a:buAutoNum type="arabicPeriod"/>
            </a:pPr>
            <a:r>
              <a:rPr lang="en-US" sz="2800" dirty="0"/>
              <a:t>Writing for your local paper 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000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239000" cy="899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if They go Low, We Go High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>
            <a:normAutofit/>
          </a:bodyPr>
          <a:lstStyle/>
          <a:p>
            <a:r>
              <a:rPr lang="en-US" sz="2800" dirty="0"/>
              <a:t>The Young Members’ Committee is about giving a voice to new and young members who are making up an increasing majority of the membership</a:t>
            </a:r>
          </a:p>
          <a:p>
            <a:r>
              <a:rPr lang="en-US" sz="2800" dirty="0"/>
              <a:t>No one can do the work for you locally, but your National Young Members’ Committee is dedicated to helping you in anyway we can</a:t>
            </a:r>
          </a:p>
          <a:p>
            <a:r>
              <a:rPr lang="en-US" sz="2800" dirty="0"/>
              <a:t>Being a leader in a local YMC is a thankless job, but if no one steps up your voice will never be heard! </a:t>
            </a:r>
          </a:p>
        </p:txBody>
      </p:sp>
    </p:spTree>
    <p:extLst>
      <p:ext uri="{BB962C8B-B14F-4D97-AF65-F5344CB8AC3E}">
        <p14:creationId xmlns:p14="http://schemas.microsoft.com/office/powerpoint/2010/main" val="1510494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ustom 2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5C1E34"/>
      </a:accent1>
      <a:accent2>
        <a:srgbClr val="AC66BB"/>
      </a:accent2>
      <a:accent3>
        <a:srgbClr val="DE6C36"/>
      </a:accent3>
      <a:accent4>
        <a:srgbClr val="F9B639"/>
      </a:accent4>
      <a:accent5>
        <a:srgbClr val="B23A7D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2216</TotalTime>
  <Words>2828</Words>
  <Application>Microsoft Office PowerPoint</Application>
  <PresentationFormat>On-screen Show (4:3)</PresentationFormat>
  <Paragraphs>238</Paragraphs>
  <Slides>43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Aptos</vt:lpstr>
      <vt:lpstr>Arial</vt:lpstr>
      <vt:lpstr>Trebuchet MS</vt:lpstr>
      <vt:lpstr>Wingdings</vt:lpstr>
      <vt:lpstr>Wingdings 2</vt:lpstr>
      <vt:lpstr>Opulent</vt:lpstr>
      <vt:lpstr>Building a YMC</vt:lpstr>
      <vt:lpstr>What We Will Cover</vt:lpstr>
      <vt:lpstr>What is a YMC</vt:lpstr>
      <vt:lpstr>What is a Young Member Committee? </vt:lpstr>
      <vt:lpstr>An Unusual Start </vt:lpstr>
      <vt:lpstr>Local YMC Example (1)</vt:lpstr>
      <vt:lpstr>Local YMC Example (2)</vt:lpstr>
      <vt:lpstr>Your ymc</vt:lpstr>
      <vt:lpstr>Young Member Committees  vs. Other Committees </vt:lpstr>
      <vt:lpstr>Our Big Sisters</vt:lpstr>
      <vt:lpstr>Most Committees…</vt:lpstr>
      <vt:lpstr>The Successful strategy</vt:lpstr>
      <vt:lpstr>Mechanics of Starting a Committee</vt:lpstr>
      <vt:lpstr>Constitutional Authority</vt:lpstr>
      <vt:lpstr>Robert’s Rules of Order</vt:lpstr>
      <vt:lpstr>How Many Votes? (1)</vt:lpstr>
      <vt:lpstr>How Many Votes? (2)</vt:lpstr>
      <vt:lpstr>Two Types of Committees</vt:lpstr>
      <vt:lpstr>Building Local Support</vt:lpstr>
      <vt:lpstr>Foundation of Local Support</vt:lpstr>
      <vt:lpstr>Gaining Allies</vt:lpstr>
      <vt:lpstr>Building Grassroots Support</vt:lpstr>
      <vt:lpstr>Speaking at a Meeting </vt:lpstr>
      <vt:lpstr>Sample Motions</vt:lpstr>
      <vt:lpstr>Democracy in Action</vt:lpstr>
      <vt:lpstr>The “Do’s” for an effective YMC</vt:lpstr>
      <vt:lpstr>The ‘Do NOTS’ for an effective YMC</vt:lpstr>
      <vt:lpstr>Gathering and Using Funds</vt:lpstr>
      <vt:lpstr>Local Funding (1)</vt:lpstr>
      <vt:lpstr>Local Funding (2)</vt:lpstr>
      <vt:lpstr>Local Funding (3)</vt:lpstr>
      <vt:lpstr>Donations, Drives, and Auctions</vt:lpstr>
      <vt:lpstr>Functional Activities</vt:lpstr>
      <vt:lpstr>selecting a Message</vt:lpstr>
      <vt:lpstr>Local Influence </vt:lpstr>
      <vt:lpstr>Young Member Meetings</vt:lpstr>
      <vt:lpstr>Workroom Floor</vt:lpstr>
      <vt:lpstr>Workroom Floor (2)</vt:lpstr>
      <vt:lpstr>Facing Potential Opposition</vt:lpstr>
      <vt:lpstr>Ignorance and/OR Fear?</vt:lpstr>
      <vt:lpstr>Feeling Left Out</vt:lpstr>
      <vt:lpstr>Example Demonstrations</vt:lpstr>
      <vt:lpstr>if They go Low, We Go High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YMC</dc:title>
  <dc:creator>Eric Chornoby</dc:creator>
  <cp:lastModifiedBy>Eric C</cp:lastModifiedBy>
  <cp:revision>29</cp:revision>
  <dcterms:created xsi:type="dcterms:W3CDTF">2025-04-08T20:49:31Z</dcterms:created>
  <dcterms:modified xsi:type="dcterms:W3CDTF">2025-10-15T15:58:38Z</dcterms:modified>
</cp:coreProperties>
</file>