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theme/theme2.xml" ContentType="application/vnd.openxmlformats-officedocument.them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1.xml" ContentType="application/vnd.openxmlformats-officedocument.presentationml.notesSlide+xml"/>
  <Override PartName="/ppt/changesInfos/changesInfo1.xml" ContentType="application/vnd.ms-powerpoint.changes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89" r:id="rId1"/>
  </p:sldMasterIdLst>
  <p:notesMasterIdLst>
    <p:notesMasterId r:id="rId57"/>
  </p:notesMasterIdLst>
  <p:sldIdLst>
    <p:sldId id="256" r:id="rId2"/>
    <p:sldId id="257" r:id="rId3"/>
    <p:sldId id="258" r:id="rId4"/>
    <p:sldId id="259" r:id="rId5"/>
    <p:sldId id="260" r:id="rId6"/>
    <p:sldId id="261" r:id="rId7"/>
    <p:sldId id="262" r:id="rId8"/>
    <p:sldId id="263" r:id="rId9"/>
    <p:sldId id="267" r:id="rId10"/>
    <p:sldId id="270" r:id="rId11"/>
    <p:sldId id="266" r:id="rId12"/>
    <p:sldId id="268" r:id="rId13"/>
    <p:sldId id="271" r:id="rId14"/>
    <p:sldId id="272" r:id="rId15"/>
    <p:sldId id="273" r:id="rId16"/>
    <p:sldId id="274" r:id="rId17"/>
    <p:sldId id="275" r:id="rId18"/>
    <p:sldId id="276" r:id="rId19"/>
    <p:sldId id="277" r:id="rId20"/>
    <p:sldId id="278" r:id="rId21"/>
    <p:sldId id="279" r:id="rId22"/>
    <p:sldId id="280" r:id="rId23"/>
    <p:sldId id="281" r:id="rId24"/>
    <p:sldId id="282" r:id="rId25"/>
    <p:sldId id="283" r:id="rId26"/>
    <p:sldId id="284" r:id="rId27"/>
    <p:sldId id="285" r:id="rId28"/>
    <p:sldId id="287" r:id="rId29"/>
    <p:sldId id="291" r:id="rId30"/>
    <p:sldId id="292" r:id="rId31"/>
    <p:sldId id="290" r:id="rId32"/>
    <p:sldId id="293" r:id="rId33"/>
    <p:sldId id="294" r:id="rId34"/>
    <p:sldId id="295" r:id="rId35"/>
    <p:sldId id="296" r:id="rId36"/>
    <p:sldId id="300" r:id="rId37"/>
    <p:sldId id="301" r:id="rId38"/>
    <p:sldId id="298" r:id="rId39"/>
    <p:sldId id="299" r:id="rId40"/>
    <p:sldId id="308" r:id="rId41"/>
    <p:sldId id="307" r:id="rId42"/>
    <p:sldId id="306" r:id="rId43"/>
    <p:sldId id="305" r:id="rId44"/>
    <p:sldId id="304" r:id="rId45"/>
    <p:sldId id="309" r:id="rId46"/>
    <p:sldId id="311" r:id="rId47"/>
    <p:sldId id="312" r:id="rId48"/>
    <p:sldId id="313" r:id="rId49"/>
    <p:sldId id="264" r:id="rId50"/>
    <p:sldId id="265" r:id="rId51"/>
    <p:sldId id="314" r:id="rId52"/>
    <p:sldId id="310" r:id="rId53"/>
    <p:sldId id="315" r:id="rId54"/>
    <p:sldId id="316" r:id="rId55"/>
    <p:sldId id="317" r:id="rId56"/>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4996" autoAdjust="0"/>
    <p:restoredTop sz="94660"/>
  </p:normalViewPr>
  <p:slideViewPr>
    <p:cSldViewPr snapToGrid="0">
      <p:cViewPr varScale="1">
        <p:scale>
          <a:sx n="91" d="100"/>
          <a:sy n="91" d="100"/>
        </p:scale>
        <p:origin x="796" y="44"/>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presProps" Target="presProps.xml"/><Relationship Id="rId5" Type="http://schemas.openxmlformats.org/officeDocument/2006/relationships/slide" Target="slides/slide4.xml"/><Relationship Id="rId61" Type="http://schemas.openxmlformats.org/officeDocument/2006/relationships/tableStyles" Target="tableStyles.xml"/><Relationship Id="rId19" Type="http://schemas.openxmlformats.org/officeDocument/2006/relationships/slide" Target="slides/slide1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viewProps" Target="viewProps.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microsoft.com/office/2016/11/relationships/changesInfo" Target="changesInfos/changesInfo1.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notesMaster" Target="notesMasters/notesMaster1.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Eric C" userId="a60b2bb44981cf32" providerId="LiveId" clId="{D7231F01-5239-4D4F-9186-E5C33228534F}"/>
    <pc:docChg chg="undo redo custSel addSld delSld modSld sldOrd">
      <pc:chgData name="Eric C" userId="a60b2bb44981cf32" providerId="LiveId" clId="{D7231F01-5239-4D4F-9186-E5C33228534F}" dt="2026-09-28T21:05:27.579" v="23756" actId="20577"/>
      <pc:docMkLst>
        <pc:docMk/>
      </pc:docMkLst>
      <pc:sldChg chg="modSp mod">
        <pc:chgData name="Eric C" userId="a60b2bb44981cf32" providerId="LiveId" clId="{D7231F01-5239-4D4F-9186-E5C33228534F}" dt="2026-09-22T23:07:49.868" v="20015" actId="20577"/>
        <pc:sldMkLst>
          <pc:docMk/>
          <pc:sldMk cId="3225892099" sldId="256"/>
        </pc:sldMkLst>
        <pc:spChg chg="mod">
          <ac:chgData name="Eric C" userId="a60b2bb44981cf32" providerId="LiveId" clId="{D7231F01-5239-4D4F-9186-E5C33228534F}" dt="2026-09-22T23:07:36.157" v="19975" actId="20577"/>
          <ac:spMkLst>
            <pc:docMk/>
            <pc:sldMk cId="3225892099" sldId="256"/>
            <ac:spMk id="2" creationId="{CE6D20C8-0479-08F6-EA88-036DC6C5D200}"/>
          </ac:spMkLst>
        </pc:spChg>
        <pc:spChg chg="mod">
          <ac:chgData name="Eric C" userId="a60b2bb44981cf32" providerId="LiveId" clId="{D7231F01-5239-4D4F-9186-E5C33228534F}" dt="2026-09-22T23:07:49.868" v="20015" actId="20577"/>
          <ac:spMkLst>
            <pc:docMk/>
            <pc:sldMk cId="3225892099" sldId="256"/>
            <ac:spMk id="3" creationId="{E7D71958-952D-C827-C01A-FD56AE8B0D22}"/>
          </ac:spMkLst>
        </pc:spChg>
      </pc:sldChg>
      <pc:sldChg chg="modSp mod">
        <pc:chgData name="Eric C" userId="a60b2bb44981cf32" providerId="LiveId" clId="{D7231F01-5239-4D4F-9186-E5C33228534F}" dt="2026-09-28T21:03:38.716" v="23655" actId="20577"/>
        <pc:sldMkLst>
          <pc:docMk/>
          <pc:sldMk cId="458125677" sldId="257"/>
        </pc:sldMkLst>
        <pc:spChg chg="mod">
          <ac:chgData name="Eric C" userId="a60b2bb44981cf32" providerId="LiveId" clId="{D7231F01-5239-4D4F-9186-E5C33228534F}" dt="2026-09-28T21:03:38.716" v="23655" actId="20577"/>
          <ac:spMkLst>
            <pc:docMk/>
            <pc:sldMk cId="458125677" sldId="257"/>
            <ac:spMk id="3" creationId="{C59649F3-3C16-2CDB-F58A-92B8DF15AC30}"/>
          </ac:spMkLst>
        </pc:spChg>
      </pc:sldChg>
      <pc:sldChg chg="modSp mod">
        <pc:chgData name="Eric C" userId="a60b2bb44981cf32" providerId="LiveId" clId="{D7231F01-5239-4D4F-9186-E5C33228534F}" dt="2026-09-21T14:21:59.057" v="10595" actId="20577"/>
        <pc:sldMkLst>
          <pc:docMk/>
          <pc:sldMk cId="4075602230" sldId="259"/>
        </pc:sldMkLst>
        <pc:graphicFrameChg chg="mod modGraphic">
          <ac:chgData name="Eric C" userId="a60b2bb44981cf32" providerId="LiveId" clId="{D7231F01-5239-4D4F-9186-E5C33228534F}" dt="2026-09-21T14:21:59.057" v="10595" actId="20577"/>
          <ac:graphicFrameMkLst>
            <pc:docMk/>
            <pc:sldMk cId="4075602230" sldId="259"/>
            <ac:graphicFrameMk id="5" creationId="{0D5D7136-A150-07DB-8A5C-DEE75DE6E952}"/>
          </ac:graphicFrameMkLst>
        </pc:graphicFrameChg>
      </pc:sldChg>
      <pc:sldChg chg="modSp mod ord">
        <pc:chgData name="Eric C" userId="a60b2bb44981cf32" providerId="LiveId" clId="{D7231F01-5239-4D4F-9186-E5C33228534F}" dt="2026-09-21T15:17:12.068" v="15294" actId="20577"/>
        <pc:sldMkLst>
          <pc:docMk/>
          <pc:sldMk cId="4238743290" sldId="264"/>
        </pc:sldMkLst>
        <pc:spChg chg="mod">
          <ac:chgData name="Eric C" userId="a60b2bb44981cf32" providerId="LiveId" clId="{D7231F01-5239-4D4F-9186-E5C33228534F}" dt="2026-09-21T15:17:12.068" v="15294" actId="20577"/>
          <ac:spMkLst>
            <pc:docMk/>
            <pc:sldMk cId="4238743290" sldId="264"/>
            <ac:spMk id="2" creationId="{FE1653FE-BAA9-5329-8023-1876DFB46FED}"/>
          </ac:spMkLst>
        </pc:spChg>
        <pc:spChg chg="mod">
          <ac:chgData name="Eric C" userId="a60b2bb44981cf32" providerId="LiveId" clId="{D7231F01-5239-4D4F-9186-E5C33228534F}" dt="2026-09-21T15:16:52" v="15244" actId="27636"/>
          <ac:spMkLst>
            <pc:docMk/>
            <pc:sldMk cId="4238743290" sldId="264"/>
            <ac:spMk id="3" creationId="{60EACBBC-D01A-1D38-F048-E7C14EEAA2AB}"/>
          </ac:spMkLst>
        </pc:spChg>
        <pc:spChg chg="mod">
          <ac:chgData name="Eric C" userId="a60b2bb44981cf32" providerId="LiveId" clId="{D7231F01-5239-4D4F-9186-E5C33228534F}" dt="2026-09-21T15:16:55.022" v="15261" actId="20577"/>
          <ac:spMkLst>
            <pc:docMk/>
            <pc:sldMk cId="4238743290" sldId="264"/>
            <ac:spMk id="6" creationId="{B4C195D9-AA01-6272-37F6-71710EF33A2F}"/>
          </ac:spMkLst>
        </pc:spChg>
      </pc:sldChg>
      <pc:sldChg chg="modSp mod ord">
        <pc:chgData name="Eric C" userId="a60b2bb44981cf32" providerId="LiveId" clId="{D7231F01-5239-4D4F-9186-E5C33228534F}" dt="2026-09-25T20:13:40.952" v="21563" actId="1076"/>
        <pc:sldMkLst>
          <pc:docMk/>
          <pc:sldMk cId="3808492094" sldId="265"/>
        </pc:sldMkLst>
        <pc:spChg chg="mod">
          <ac:chgData name="Eric C" userId="a60b2bb44981cf32" providerId="LiveId" clId="{D7231F01-5239-4D4F-9186-E5C33228534F}" dt="2026-09-21T15:17:37.641" v="15325" actId="20577"/>
          <ac:spMkLst>
            <pc:docMk/>
            <pc:sldMk cId="3808492094" sldId="265"/>
            <ac:spMk id="2" creationId="{9A377D2E-147A-29E5-6FBD-76EBCE19C52F}"/>
          </ac:spMkLst>
        </pc:spChg>
        <pc:graphicFrameChg chg="mod modGraphic">
          <ac:chgData name="Eric C" userId="a60b2bb44981cf32" providerId="LiveId" clId="{D7231F01-5239-4D4F-9186-E5C33228534F}" dt="2026-09-25T20:13:40.952" v="21563" actId="1076"/>
          <ac:graphicFrameMkLst>
            <pc:docMk/>
            <pc:sldMk cId="3808492094" sldId="265"/>
            <ac:graphicFrameMk id="5" creationId="{6BFD9032-B3B3-13B5-7FD7-9888880E7660}"/>
          </ac:graphicFrameMkLst>
        </pc:graphicFrameChg>
      </pc:sldChg>
      <pc:sldChg chg="modSp mod">
        <pc:chgData name="Eric C" userId="a60b2bb44981cf32" providerId="LiveId" clId="{D7231F01-5239-4D4F-9186-E5C33228534F}" dt="2026-09-28T21:05:27.579" v="23756" actId="20577"/>
        <pc:sldMkLst>
          <pc:docMk/>
          <pc:sldMk cId="3988421230" sldId="266"/>
        </pc:sldMkLst>
        <pc:spChg chg="mod">
          <ac:chgData name="Eric C" userId="a60b2bb44981cf32" providerId="LiveId" clId="{D7231F01-5239-4D4F-9186-E5C33228534F}" dt="2026-09-28T21:05:27.579" v="23756" actId="20577"/>
          <ac:spMkLst>
            <pc:docMk/>
            <pc:sldMk cId="3988421230" sldId="266"/>
            <ac:spMk id="3" creationId="{9CE52AC7-6D09-2B5A-2828-7F846C546BB9}"/>
          </ac:spMkLst>
        </pc:spChg>
      </pc:sldChg>
      <pc:sldChg chg="modSp mod">
        <pc:chgData name="Eric C" userId="a60b2bb44981cf32" providerId="LiveId" clId="{D7231F01-5239-4D4F-9186-E5C33228534F}" dt="2026-09-15T15:31:19.803" v="130" actId="20577"/>
        <pc:sldMkLst>
          <pc:docMk/>
          <pc:sldMk cId="1485948697" sldId="267"/>
        </pc:sldMkLst>
        <pc:spChg chg="mod">
          <ac:chgData name="Eric C" userId="a60b2bb44981cf32" providerId="LiveId" clId="{D7231F01-5239-4D4F-9186-E5C33228534F}" dt="2026-09-15T15:31:19.803" v="130" actId="20577"/>
          <ac:spMkLst>
            <pc:docMk/>
            <pc:sldMk cId="1485948697" sldId="267"/>
            <ac:spMk id="13" creationId="{6BF04C72-6437-3C6A-4414-BC78EF45A9BD}"/>
          </ac:spMkLst>
        </pc:spChg>
      </pc:sldChg>
      <pc:sldChg chg="modSp mod">
        <pc:chgData name="Eric C" userId="a60b2bb44981cf32" providerId="LiveId" clId="{D7231F01-5239-4D4F-9186-E5C33228534F}" dt="2026-09-25T20:54:31.308" v="23215" actId="20577"/>
        <pc:sldMkLst>
          <pc:docMk/>
          <pc:sldMk cId="2969393649" sldId="271"/>
        </pc:sldMkLst>
        <pc:spChg chg="mod">
          <ac:chgData name="Eric C" userId="a60b2bb44981cf32" providerId="LiveId" clId="{D7231F01-5239-4D4F-9186-E5C33228534F}" dt="2026-09-25T20:54:31.308" v="23215" actId="20577"/>
          <ac:spMkLst>
            <pc:docMk/>
            <pc:sldMk cId="2969393649" sldId="271"/>
            <ac:spMk id="14" creationId="{60D9649A-50AD-7B5A-08E0-E64F33322F64}"/>
          </ac:spMkLst>
        </pc:spChg>
      </pc:sldChg>
      <pc:sldChg chg="addSp modSp mod">
        <pc:chgData name="Eric C" userId="a60b2bb44981cf32" providerId="LiveId" clId="{D7231F01-5239-4D4F-9186-E5C33228534F}" dt="2026-09-25T20:29:29.794" v="21565" actId="20577"/>
        <pc:sldMkLst>
          <pc:docMk/>
          <pc:sldMk cId="2987160845" sldId="272"/>
        </pc:sldMkLst>
        <pc:spChg chg="mod">
          <ac:chgData name="Eric C" userId="a60b2bb44981cf32" providerId="LiveId" clId="{D7231F01-5239-4D4F-9186-E5C33228534F}" dt="2026-09-21T15:02:07.011" v="13619" actId="27636"/>
          <ac:spMkLst>
            <pc:docMk/>
            <pc:sldMk cId="2987160845" sldId="272"/>
            <ac:spMk id="4" creationId="{D932C9A6-F7C1-C1B5-225D-CB4F7879777A}"/>
          </ac:spMkLst>
        </pc:spChg>
        <pc:spChg chg="mod">
          <ac:chgData name="Eric C" userId="a60b2bb44981cf32" providerId="LiveId" clId="{D7231F01-5239-4D4F-9186-E5C33228534F}" dt="2026-09-21T15:02:12.102" v="13620" actId="14100"/>
          <ac:spMkLst>
            <pc:docMk/>
            <pc:sldMk cId="2987160845" sldId="272"/>
            <ac:spMk id="6" creationId="{249E6258-F92C-8C15-49BF-E7C2E05A1270}"/>
          </ac:spMkLst>
        </pc:spChg>
        <pc:spChg chg="add mod">
          <ac:chgData name="Eric C" userId="a60b2bb44981cf32" providerId="LiveId" clId="{D7231F01-5239-4D4F-9186-E5C33228534F}" dt="2026-09-25T20:29:29.794" v="21565" actId="20577"/>
          <ac:spMkLst>
            <pc:docMk/>
            <pc:sldMk cId="2987160845" sldId="272"/>
            <ac:spMk id="7" creationId="{0099CD08-6D58-A597-FA57-AEB046971304}"/>
          </ac:spMkLst>
        </pc:spChg>
      </pc:sldChg>
      <pc:sldChg chg="modSp mod">
        <pc:chgData name="Eric C" userId="a60b2bb44981cf32" providerId="LiveId" clId="{D7231F01-5239-4D4F-9186-E5C33228534F}" dt="2026-09-15T19:13:09.360" v="7984" actId="20577"/>
        <pc:sldMkLst>
          <pc:docMk/>
          <pc:sldMk cId="4197951935" sldId="273"/>
        </pc:sldMkLst>
        <pc:spChg chg="mod">
          <ac:chgData name="Eric C" userId="a60b2bb44981cf32" providerId="LiveId" clId="{D7231F01-5239-4D4F-9186-E5C33228534F}" dt="2026-09-15T19:13:09.360" v="7984" actId="20577"/>
          <ac:spMkLst>
            <pc:docMk/>
            <pc:sldMk cId="4197951935" sldId="273"/>
            <ac:spMk id="3" creationId="{39CC4C6A-5E10-02AE-F01F-2E9805CB31B9}"/>
          </ac:spMkLst>
        </pc:spChg>
      </pc:sldChg>
      <pc:sldChg chg="modSp mod">
        <pc:chgData name="Eric C" userId="a60b2bb44981cf32" providerId="LiveId" clId="{D7231F01-5239-4D4F-9186-E5C33228534F}" dt="2026-09-21T14:28:49.194" v="11128" actId="20577"/>
        <pc:sldMkLst>
          <pc:docMk/>
          <pc:sldMk cId="3082628897" sldId="275"/>
        </pc:sldMkLst>
        <pc:spChg chg="mod">
          <ac:chgData name="Eric C" userId="a60b2bb44981cf32" providerId="LiveId" clId="{D7231F01-5239-4D4F-9186-E5C33228534F}" dt="2026-09-21T14:28:49.194" v="11128" actId="20577"/>
          <ac:spMkLst>
            <pc:docMk/>
            <pc:sldMk cId="3082628897" sldId="275"/>
            <ac:spMk id="3" creationId="{5E6B8AB0-EBAA-FE3D-E3E9-1F31DE5EE80E}"/>
          </ac:spMkLst>
        </pc:spChg>
      </pc:sldChg>
      <pc:sldChg chg="modSp mod">
        <pc:chgData name="Eric C" userId="a60b2bb44981cf32" providerId="LiveId" clId="{D7231F01-5239-4D4F-9186-E5C33228534F}" dt="2026-09-15T19:16:00.625" v="7994" actId="20577"/>
        <pc:sldMkLst>
          <pc:docMk/>
          <pc:sldMk cId="2230681727" sldId="276"/>
        </pc:sldMkLst>
        <pc:spChg chg="mod">
          <ac:chgData name="Eric C" userId="a60b2bb44981cf32" providerId="LiveId" clId="{D7231F01-5239-4D4F-9186-E5C33228534F}" dt="2026-09-15T19:16:00.625" v="7994" actId="20577"/>
          <ac:spMkLst>
            <pc:docMk/>
            <pc:sldMk cId="2230681727" sldId="276"/>
            <ac:spMk id="3" creationId="{396D4850-243F-C02B-7E4F-4311C524EA5A}"/>
          </ac:spMkLst>
        </pc:spChg>
      </pc:sldChg>
      <pc:sldChg chg="modSp mod">
        <pc:chgData name="Eric C" userId="a60b2bb44981cf32" providerId="LiveId" clId="{D7231F01-5239-4D4F-9186-E5C33228534F}" dt="2026-09-25T20:31:46.065" v="21566" actId="113"/>
        <pc:sldMkLst>
          <pc:docMk/>
          <pc:sldMk cId="610040772" sldId="278"/>
        </pc:sldMkLst>
        <pc:spChg chg="mod">
          <ac:chgData name="Eric C" userId="a60b2bb44981cf32" providerId="LiveId" clId="{D7231F01-5239-4D4F-9186-E5C33228534F}" dt="2026-09-25T20:31:46.065" v="21566" actId="113"/>
          <ac:spMkLst>
            <pc:docMk/>
            <pc:sldMk cId="610040772" sldId="278"/>
            <ac:spMk id="3" creationId="{BCC46AFD-898B-BAEB-D2E1-D40B7A685675}"/>
          </ac:spMkLst>
        </pc:spChg>
      </pc:sldChg>
      <pc:sldChg chg="modSp mod">
        <pc:chgData name="Eric C" userId="a60b2bb44981cf32" providerId="LiveId" clId="{D7231F01-5239-4D4F-9186-E5C33228534F}" dt="2026-09-11T16:58:22.747" v="33" actId="20577"/>
        <pc:sldMkLst>
          <pc:docMk/>
          <pc:sldMk cId="3234131202" sldId="281"/>
        </pc:sldMkLst>
        <pc:spChg chg="mod">
          <ac:chgData name="Eric C" userId="a60b2bb44981cf32" providerId="LiveId" clId="{D7231F01-5239-4D4F-9186-E5C33228534F}" dt="2026-09-11T16:58:22.747" v="33" actId="20577"/>
          <ac:spMkLst>
            <pc:docMk/>
            <pc:sldMk cId="3234131202" sldId="281"/>
            <ac:spMk id="3" creationId="{DFD6B69A-E97A-15D5-CADD-518EB04D77B9}"/>
          </ac:spMkLst>
        </pc:spChg>
      </pc:sldChg>
      <pc:sldChg chg="modSp mod">
        <pc:chgData name="Eric C" userId="a60b2bb44981cf32" providerId="LiveId" clId="{D7231F01-5239-4D4F-9186-E5C33228534F}" dt="2026-09-11T16:59:43.418" v="46" actId="20577"/>
        <pc:sldMkLst>
          <pc:docMk/>
          <pc:sldMk cId="776050107" sldId="282"/>
        </pc:sldMkLst>
        <pc:spChg chg="mod">
          <ac:chgData name="Eric C" userId="a60b2bb44981cf32" providerId="LiveId" clId="{D7231F01-5239-4D4F-9186-E5C33228534F}" dt="2026-09-11T16:59:43.418" v="46" actId="20577"/>
          <ac:spMkLst>
            <pc:docMk/>
            <pc:sldMk cId="776050107" sldId="282"/>
            <ac:spMk id="3" creationId="{A799CB65-6F36-B45F-D9C8-A389DE7E1859}"/>
          </ac:spMkLst>
        </pc:spChg>
      </pc:sldChg>
      <pc:sldChg chg="modSp mod">
        <pc:chgData name="Eric C" userId="a60b2bb44981cf32" providerId="LiveId" clId="{D7231F01-5239-4D4F-9186-E5C33228534F}" dt="2026-09-11T17:02:06.835" v="81" actId="5793"/>
        <pc:sldMkLst>
          <pc:docMk/>
          <pc:sldMk cId="1764066922" sldId="283"/>
        </pc:sldMkLst>
        <pc:spChg chg="mod">
          <ac:chgData name="Eric C" userId="a60b2bb44981cf32" providerId="LiveId" clId="{D7231F01-5239-4D4F-9186-E5C33228534F}" dt="2026-09-11T17:02:06.835" v="81" actId="5793"/>
          <ac:spMkLst>
            <pc:docMk/>
            <pc:sldMk cId="1764066922" sldId="283"/>
            <ac:spMk id="3" creationId="{19A4682C-50B8-2443-C924-F8B94D502ECB}"/>
          </ac:spMkLst>
        </pc:spChg>
      </pc:sldChg>
      <pc:sldChg chg="modSp mod">
        <pc:chgData name="Eric C" userId="a60b2bb44981cf32" providerId="LiveId" clId="{D7231F01-5239-4D4F-9186-E5C33228534F}" dt="2026-09-11T17:02:33.599" v="119" actId="20577"/>
        <pc:sldMkLst>
          <pc:docMk/>
          <pc:sldMk cId="4012457483" sldId="284"/>
        </pc:sldMkLst>
        <pc:spChg chg="mod">
          <ac:chgData name="Eric C" userId="a60b2bb44981cf32" providerId="LiveId" clId="{D7231F01-5239-4D4F-9186-E5C33228534F}" dt="2026-09-11T17:02:33.599" v="119" actId="20577"/>
          <ac:spMkLst>
            <pc:docMk/>
            <pc:sldMk cId="4012457483" sldId="284"/>
            <ac:spMk id="3" creationId="{6DE3E84F-4268-36F3-E299-4FF2606318B2}"/>
          </ac:spMkLst>
        </pc:spChg>
      </pc:sldChg>
      <pc:sldChg chg="modSp mod">
        <pc:chgData name="Eric C" userId="a60b2bb44981cf32" providerId="LiveId" clId="{D7231F01-5239-4D4F-9186-E5C33228534F}" dt="2026-09-15T19:17:31.648" v="7998" actId="20577"/>
        <pc:sldMkLst>
          <pc:docMk/>
          <pc:sldMk cId="155690447" sldId="292"/>
        </pc:sldMkLst>
        <pc:spChg chg="mod">
          <ac:chgData name="Eric C" userId="a60b2bb44981cf32" providerId="LiveId" clId="{D7231F01-5239-4D4F-9186-E5C33228534F}" dt="2026-09-15T19:17:31.648" v="7998" actId="20577"/>
          <ac:spMkLst>
            <pc:docMk/>
            <pc:sldMk cId="155690447" sldId="292"/>
            <ac:spMk id="3" creationId="{BF4337A4-3C41-152F-AD51-737D8C39527B}"/>
          </ac:spMkLst>
        </pc:spChg>
      </pc:sldChg>
      <pc:sldChg chg="modSp add mod ord">
        <pc:chgData name="Eric C" userId="a60b2bb44981cf32" providerId="LiveId" clId="{D7231F01-5239-4D4F-9186-E5C33228534F}" dt="2026-09-15T15:44:51.643" v="735" actId="20577"/>
        <pc:sldMkLst>
          <pc:docMk/>
          <pc:sldMk cId="3106642622" sldId="293"/>
        </pc:sldMkLst>
        <pc:spChg chg="mod">
          <ac:chgData name="Eric C" userId="a60b2bb44981cf32" providerId="LiveId" clId="{D7231F01-5239-4D4F-9186-E5C33228534F}" dt="2026-09-15T15:44:51.643" v="735" actId="20577"/>
          <ac:spMkLst>
            <pc:docMk/>
            <pc:sldMk cId="3106642622" sldId="293"/>
            <ac:spMk id="2" creationId="{D51D1C0B-0422-4C10-B92F-577E1F51C6CB}"/>
          </ac:spMkLst>
        </pc:spChg>
        <pc:spChg chg="mod">
          <ac:chgData name="Eric C" userId="a60b2bb44981cf32" providerId="LiveId" clId="{D7231F01-5239-4D4F-9186-E5C33228534F}" dt="2026-09-15T15:44:36.777" v="726" actId="20577"/>
          <ac:spMkLst>
            <pc:docMk/>
            <pc:sldMk cId="3106642622" sldId="293"/>
            <ac:spMk id="3" creationId="{083E6C8E-D5A5-DBF9-95E1-C83DF5FE2E11}"/>
          </ac:spMkLst>
        </pc:spChg>
        <pc:spChg chg="mod">
          <ac:chgData name="Eric C" userId="a60b2bb44981cf32" providerId="LiveId" clId="{D7231F01-5239-4D4F-9186-E5C33228534F}" dt="2026-09-15T15:44:33.839" v="724" actId="20577"/>
          <ac:spMkLst>
            <pc:docMk/>
            <pc:sldMk cId="3106642622" sldId="293"/>
            <ac:spMk id="4" creationId="{BE2B3316-3753-DECB-97B5-0A5B23CA7870}"/>
          </ac:spMkLst>
        </pc:spChg>
      </pc:sldChg>
      <pc:sldChg chg="modSp new mod">
        <pc:chgData name="Eric C" userId="a60b2bb44981cf32" providerId="LiveId" clId="{D7231F01-5239-4D4F-9186-E5C33228534F}" dt="2026-09-15T16:29:15.206" v="900" actId="20577"/>
        <pc:sldMkLst>
          <pc:docMk/>
          <pc:sldMk cId="3589952708" sldId="294"/>
        </pc:sldMkLst>
        <pc:spChg chg="mod">
          <ac:chgData name="Eric C" userId="a60b2bb44981cf32" providerId="LiveId" clId="{D7231F01-5239-4D4F-9186-E5C33228534F}" dt="2026-09-15T16:29:15.206" v="900" actId="20577"/>
          <ac:spMkLst>
            <pc:docMk/>
            <pc:sldMk cId="3589952708" sldId="294"/>
            <ac:spMk id="2" creationId="{95EBD854-7E17-4FA2-A7CB-D3582B99F5C9}"/>
          </ac:spMkLst>
        </pc:spChg>
        <pc:spChg chg="mod">
          <ac:chgData name="Eric C" userId="a60b2bb44981cf32" providerId="LiveId" clId="{D7231F01-5239-4D4F-9186-E5C33228534F}" dt="2026-09-15T16:23:08.320" v="856" actId="113"/>
          <ac:spMkLst>
            <pc:docMk/>
            <pc:sldMk cId="3589952708" sldId="294"/>
            <ac:spMk id="3" creationId="{F2268822-0E2A-AB66-AA85-154863980C6A}"/>
          </ac:spMkLst>
        </pc:spChg>
        <pc:spChg chg="mod">
          <ac:chgData name="Eric C" userId="a60b2bb44981cf32" providerId="LiveId" clId="{D7231F01-5239-4D4F-9186-E5C33228534F}" dt="2026-09-15T16:29:01.864" v="878" actId="113"/>
          <ac:spMkLst>
            <pc:docMk/>
            <pc:sldMk cId="3589952708" sldId="294"/>
            <ac:spMk id="4" creationId="{0EFBFF55-ECD9-C33D-2577-B1C351F78BD4}"/>
          </ac:spMkLst>
        </pc:spChg>
      </pc:sldChg>
      <pc:sldChg chg="delSp modSp add mod modClrScheme chgLayout">
        <pc:chgData name="Eric C" userId="a60b2bb44981cf32" providerId="LiveId" clId="{D7231F01-5239-4D4F-9186-E5C33228534F}" dt="2026-09-15T16:41:32.316" v="3122" actId="20577"/>
        <pc:sldMkLst>
          <pc:docMk/>
          <pc:sldMk cId="1199144684" sldId="295"/>
        </pc:sldMkLst>
        <pc:spChg chg="mod ord">
          <ac:chgData name="Eric C" userId="a60b2bb44981cf32" providerId="LiveId" clId="{D7231F01-5239-4D4F-9186-E5C33228534F}" dt="2026-09-15T16:29:44.604" v="921" actId="20577"/>
          <ac:spMkLst>
            <pc:docMk/>
            <pc:sldMk cId="1199144684" sldId="295"/>
            <ac:spMk id="2" creationId="{C54DE8BF-2C39-5948-2A59-1BF73BE5EB6B}"/>
          </ac:spMkLst>
        </pc:spChg>
        <pc:spChg chg="mod ord">
          <ac:chgData name="Eric C" userId="a60b2bb44981cf32" providerId="LiveId" clId="{D7231F01-5239-4D4F-9186-E5C33228534F}" dt="2026-09-15T16:41:32.316" v="3122" actId="20577"/>
          <ac:spMkLst>
            <pc:docMk/>
            <pc:sldMk cId="1199144684" sldId="295"/>
            <ac:spMk id="3" creationId="{B1018F40-BDA8-E7AC-8E1F-E9F95D2D9795}"/>
          </ac:spMkLst>
        </pc:spChg>
      </pc:sldChg>
      <pc:sldChg chg="modSp add mod">
        <pc:chgData name="Eric C" userId="a60b2bb44981cf32" providerId="LiveId" clId="{D7231F01-5239-4D4F-9186-E5C33228534F}" dt="2026-09-15T16:43:02.562" v="3502" actId="5793"/>
        <pc:sldMkLst>
          <pc:docMk/>
          <pc:sldMk cId="4140740839" sldId="296"/>
        </pc:sldMkLst>
        <pc:spChg chg="mod">
          <ac:chgData name="Eric C" userId="a60b2bb44981cf32" providerId="LiveId" clId="{D7231F01-5239-4D4F-9186-E5C33228534F}" dt="2026-09-15T16:35:47.966" v="2172" actId="20577"/>
          <ac:spMkLst>
            <pc:docMk/>
            <pc:sldMk cId="4140740839" sldId="296"/>
            <ac:spMk id="2" creationId="{941FAA64-A03D-E73C-7875-79550D9FF6CE}"/>
          </ac:spMkLst>
        </pc:spChg>
        <pc:spChg chg="mod">
          <ac:chgData name="Eric C" userId="a60b2bb44981cf32" providerId="LiveId" clId="{D7231F01-5239-4D4F-9186-E5C33228534F}" dt="2026-09-15T16:43:02.562" v="3502" actId="5793"/>
          <ac:spMkLst>
            <pc:docMk/>
            <pc:sldMk cId="4140740839" sldId="296"/>
            <ac:spMk id="3" creationId="{052FF2C4-C175-A9C8-80DE-6DCF0E410FA8}"/>
          </ac:spMkLst>
        </pc:spChg>
      </pc:sldChg>
      <pc:sldChg chg="addSp delSp modSp new mod chgLayout">
        <pc:chgData name="Eric C" userId="a60b2bb44981cf32" providerId="LiveId" clId="{D7231F01-5239-4D4F-9186-E5C33228534F}" dt="2026-09-15T17:32:14.542" v="5363" actId="26606"/>
        <pc:sldMkLst>
          <pc:docMk/>
          <pc:sldMk cId="2260751169" sldId="298"/>
        </pc:sldMkLst>
        <pc:spChg chg="mod">
          <ac:chgData name="Eric C" userId="a60b2bb44981cf32" providerId="LiveId" clId="{D7231F01-5239-4D4F-9186-E5C33228534F}" dt="2026-09-15T17:32:14.542" v="5363" actId="26606"/>
          <ac:spMkLst>
            <pc:docMk/>
            <pc:sldMk cId="2260751169" sldId="298"/>
            <ac:spMk id="2" creationId="{3AA8E326-724D-C1C1-5677-6094947964BD}"/>
          </ac:spMkLst>
        </pc:spChg>
        <pc:spChg chg="mod">
          <ac:chgData name="Eric C" userId="a60b2bb44981cf32" providerId="LiveId" clId="{D7231F01-5239-4D4F-9186-E5C33228534F}" dt="2026-09-15T17:32:14.542" v="5363" actId="26606"/>
          <ac:spMkLst>
            <pc:docMk/>
            <pc:sldMk cId="2260751169" sldId="298"/>
            <ac:spMk id="4" creationId="{5E6B7DED-C29E-F9F2-D474-CDD30B20B809}"/>
          </ac:spMkLst>
        </pc:spChg>
        <pc:picChg chg="add mod ord">
          <ac:chgData name="Eric C" userId="a60b2bb44981cf32" providerId="LiveId" clId="{D7231F01-5239-4D4F-9186-E5C33228534F}" dt="2026-09-15T17:32:14.542" v="5363" actId="26606"/>
          <ac:picMkLst>
            <pc:docMk/>
            <pc:sldMk cId="2260751169" sldId="298"/>
            <ac:picMk id="6" creationId="{EE81D26D-9208-FDA3-CBA8-49C947345418}"/>
          </ac:picMkLst>
        </pc:picChg>
      </pc:sldChg>
      <pc:sldChg chg="addSp delSp modSp add mod modClrScheme chgLayout">
        <pc:chgData name="Eric C" userId="a60b2bb44981cf32" providerId="LiveId" clId="{D7231F01-5239-4D4F-9186-E5C33228534F}" dt="2026-09-15T17:46:44.218" v="5992" actId="478"/>
        <pc:sldMkLst>
          <pc:docMk/>
          <pc:sldMk cId="1652007246" sldId="299"/>
        </pc:sldMkLst>
        <pc:spChg chg="mod">
          <ac:chgData name="Eric C" userId="a60b2bb44981cf32" providerId="LiveId" clId="{D7231F01-5239-4D4F-9186-E5C33228534F}" dt="2026-09-15T17:36:31.777" v="5575"/>
          <ac:spMkLst>
            <pc:docMk/>
            <pc:sldMk cId="1652007246" sldId="299"/>
            <ac:spMk id="2" creationId="{28A173D6-D50F-8415-51B0-949B43BAF9E2}"/>
          </ac:spMkLst>
        </pc:spChg>
        <pc:spChg chg="add mod">
          <ac:chgData name="Eric C" userId="a60b2bb44981cf32" providerId="LiveId" clId="{D7231F01-5239-4D4F-9186-E5C33228534F}" dt="2026-09-15T17:37:27.051" v="5757" actId="20577"/>
          <ac:spMkLst>
            <pc:docMk/>
            <pc:sldMk cId="1652007246" sldId="299"/>
            <ac:spMk id="9" creationId="{9F7F6682-D8D4-F758-D160-D1D556063A02}"/>
          </ac:spMkLst>
        </pc:spChg>
        <pc:picChg chg="add mod ord">
          <ac:chgData name="Eric C" userId="a60b2bb44981cf32" providerId="LiveId" clId="{D7231F01-5239-4D4F-9186-E5C33228534F}" dt="2026-09-15T17:34:47.999" v="5409" actId="14100"/>
          <ac:picMkLst>
            <pc:docMk/>
            <pc:sldMk cId="1652007246" sldId="299"/>
            <ac:picMk id="6" creationId="{D76549B7-2491-0687-E63F-52B87BFA5A05}"/>
          </ac:picMkLst>
        </pc:picChg>
      </pc:sldChg>
      <pc:sldChg chg="modSp new mod">
        <pc:chgData name="Eric C" userId="a60b2bb44981cf32" providerId="LiveId" clId="{D7231F01-5239-4D4F-9186-E5C33228534F}" dt="2026-09-15T17:28:04.928" v="4789" actId="33524"/>
        <pc:sldMkLst>
          <pc:docMk/>
          <pc:sldMk cId="1727986420" sldId="300"/>
        </pc:sldMkLst>
        <pc:spChg chg="mod">
          <ac:chgData name="Eric C" userId="a60b2bb44981cf32" providerId="LiveId" clId="{D7231F01-5239-4D4F-9186-E5C33228534F}" dt="2026-09-15T17:17:55.623" v="3539" actId="20577"/>
          <ac:spMkLst>
            <pc:docMk/>
            <pc:sldMk cId="1727986420" sldId="300"/>
            <ac:spMk id="2" creationId="{BA728F67-DCC2-53C3-1B7C-1C6F8B99DA28}"/>
          </ac:spMkLst>
        </pc:spChg>
        <pc:spChg chg="mod">
          <ac:chgData name="Eric C" userId="a60b2bb44981cf32" providerId="LiveId" clId="{D7231F01-5239-4D4F-9186-E5C33228534F}" dt="2026-09-15T17:28:04.928" v="4789" actId="33524"/>
          <ac:spMkLst>
            <pc:docMk/>
            <pc:sldMk cId="1727986420" sldId="300"/>
            <ac:spMk id="3" creationId="{53DB9796-BD43-58E9-726B-9740AF41DADA}"/>
          </ac:spMkLst>
        </pc:spChg>
      </pc:sldChg>
      <pc:sldChg chg="modSp add mod">
        <pc:chgData name="Eric C" userId="a60b2bb44981cf32" providerId="LiveId" clId="{D7231F01-5239-4D4F-9186-E5C33228534F}" dt="2026-09-15T18:20:39.738" v="7652" actId="113"/>
        <pc:sldMkLst>
          <pc:docMk/>
          <pc:sldMk cId="3325850303" sldId="301"/>
        </pc:sldMkLst>
        <pc:spChg chg="mod">
          <ac:chgData name="Eric C" userId="a60b2bb44981cf32" providerId="LiveId" clId="{D7231F01-5239-4D4F-9186-E5C33228534F}" dt="2026-09-15T17:30:05.182" v="5025" actId="20577"/>
          <ac:spMkLst>
            <pc:docMk/>
            <pc:sldMk cId="3325850303" sldId="301"/>
            <ac:spMk id="2" creationId="{A3DF4303-6513-95B7-11FC-FAE4835D5647}"/>
          </ac:spMkLst>
        </pc:spChg>
        <pc:spChg chg="mod">
          <ac:chgData name="Eric C" userId="a60b2bb44981cf32" providerId="LiveId" clId="{D7231F01-5239-4D4F-9186-E5C33228534F}" dt="2026-09-15T18:20:39.738" v="7652" actId="113"/>
          <ac:spMkLst>
            <pc:docMk/>
            <pc:sldMk cId="3325850303" sldId="301"/>
            <ac:spMk id="3" creationId="{E43FCA70-D046-248A-ABF1-D3D52AF050DF}"/>
          </ac:spMkLst>
        </pc:spChg>
      </pc:sldChg>
      <pc:sldChg chg="addSp delSp modSp add mod">
        <pc:chgData name="Eric C" userId="a60b2bb44981cf32" providerId="LiveId" clId="{D7231F01-5239-4D4F-9186-E5C33228534F}" dt="2026-09-15T18:24:21.748" v="7973" actId="20577"/>
        <pc:sldMkLst>
          <pc:docMk/>
          <pc:sldMk cId="1026495768" sldId="304"/>
        </pc:sldMkLst>
        <pc:spChg chg="mod">
          <ac:chgData name="Eric C" userId="a60b2bb44981cf32" providerId="LiveId" clId="{D7231F01-5239-4D4F-9186-E5C33228534F}" dt="2026-09-15T18:22:33.941" v="7654"/>
          <ac:spMkLst>
            <pc:docMk/>
            <pc:sldMk cId="1026495768" sldId="304"/>
            <ac:spMk id="2" creationId="{2801FBAB-172D-F12A-73AE-E0A499CFCC06}"/>
          </ac:spMkLst>
        </pc:spChg>
        <pc:spChg chg="mod">
          <ac:chgData name="Eric C" userId="a60b2bb44981cf32" providerId="LiveId" clId="{D7231F01-5239-4D4F-9186-E5C33228534F}" dt="2026-09-15T18:24:21.748" v="7973" actId="20577"/>
          <ac:spMkLst>
            <pc:docMk/>
            <pc:sldMk cId="1026495768" sldId="304"/>
            <ac:spMk id="4" creationId="{6DF324D3-0671-83A0-C220-337D43677394}"/>
          </ac:spMkLst>
        </pc:spChg>
        <pc:picChg chg="add mod ord">
          <ac:chgData name="Eric C" userId="a60b2bb44981cf32" providerId="LiveId" clId="{D7231F01-5239-4D4F-9186-E5C33228534F}" dt="2026-09-15T18:19:34.846" v="7515" actId="931"/>
          <ac:picMkLst>
            <pc:docMk/>
            <pc:sldMk cId="1026495768" sldId="304"/>
            <ac:picMk id="6" creationId="{8D56563E-5B7F-B572-9601-CEC68567C992}"/>
          </ac:picMkLst>
        </pc:picChg>
      </pc:sldChg>
      <pc:sldChg chg="addSp delSp modSp add mod modClrScheme chgLayout">
        <pc:chgData name="Eric C" userId="a60b2bb44981cf32" providerId="LiveId" clId="{D7231F01-5239-4D4F-9186-E5C33228534F}" dt="2026-09-15T18:19:22.869" v="7514" actId="20577"/>
        <pc:sldMkLst>
          <pc:docMk/>
          <pc:sldMk cId="704002591" sldId="305"/>
        </pc:sldMkLst>
        <pc:spChg chg="mod">
          <ac:chgData name="Eric C" userId="a60b2bb44981cf32" providerId="LiveId" clId="{D7231F01-5239-4D4F-9186-E5C33228534F}" dt="2026-09-15T18:12:04.426" v="7306" actId="26606"/>
          <ac:spMkLst>
            <pc:docMk/>
            <pc:sldMk cId="704002591" sldId="305"/>
            <ac:spMk id="2" creationId="{77745EFD-EDAD-D450-D0AC-7495E30E55F8}"/>
          </ac:spMkLst>
        </pc:spChg>
        <pc:spChg chg="add mod">
          <ac:chgData name="Eric C" userId="a60b2bb44981cf32" providerId="LiveId" clId="{D7231F01-5239-4D4F-9186-E5C33228534F}" dt="2026-09-15T18:19:22.869" v="7514" actId="20577"/>
          <ac:spMkLst>
            <pc:docMk/>
            <pc:sldMk cId="704002591" sldId="305"/>
            <ac:spMk id="13" creationId="{7A132379-3120-3125-03B3-9C326A574D8C}"/>
          </ac:spMkLst>
        </pc:spChg>
        <pc:picChg chg="add del mod ord">
          <ac:chgData name="Eric C" userId="a60b2bb44981cf32" providerId="LiveId" clId="{D7231F01-5239-4D4F-9186-E5C33228534F}" dt="2026-09-15T18:12:31.419" v="7313" actId="14100"/>
          <ac:picMkLst>
            <pc:docMk/>
            <pc:sldMk cId="704002591" sldId="305"/>
            <ac:picMk id="6" creationId="{BA4B9B2B-0482-B579-E80B-70898DF4F1D1}"/>
          </ac:picMkLst>
        </pc:picChg>
      </pc:sldChg>
      <pc:sldChg chg="addSp delSp modSp add mod modClrScheme chgLayout">
        <pc:chgData name="Eric C" userId="a60b2bb44981cf32" providerId="LiveId" clId="{D7231F01-5239-4D4F-9186-E5C33228534F}" dt="2026-09-15T18:10:42.290" v="7269" actId="1076"/>
        <pc:sldMkLst>
          <pc:docMk/>
          <pc:sldMk cId="3478934171" sldId="306"/>
        </pc:sldMkLst>
        <pc:spChg chg="add del mod">
          <ac:chgData name="Eric C" userId="a60b2bb44981cf32" providerId="LiveId" clId="{D7231F01-5239-4D4F-9186-E5C33228534F}" dt="2026-09-15T18:10:42.290" v="7269" actId="1076"/>
          <ac:spMkLst>
            <pc:docMk/>
            <pc:sldMk cId="3478934171" sldId="306"/>
            <ac:spMk id="2" creationId="{4626D0B0-7C87-3C54-4B0B-2B350796A391}"/>
          </ac:spMkLst>
        </pc:spChg>
        <pc:spChg chg="mod">
          <ac:chgData name="Eric C" userId="a60b2bb44981cf32" providerId="LiveId" clId="{D7231F01-5239-4D4F-9186-E5C33228534F}" dt="2026-09-15T18:09:51.348" v="7260" actId="20577"/>
          <ac:spMkLst>
            <pc:docMk/>
            <pc:sldMk cId="3478934171" sldId="306"/>
            <ac:spMk id="4" creationId="{1718C5F3-6A87-132B-3EFC-871CFA79A1DD}"/>
          </ac:spMkLst>
        </pc:spChg>
        <pc:picChg chg="add mod ord">
          <ac:chgData name="Eric C" userId="a60b2bb44981cf32" providerId="LiveId" clId="{D7231F01-5239-4D4F-9186-E5C33228534F}" dt="2026-09-15T17:59:34.465" v="6813" actId="26606"/>
          <ac:picMkLst>
            <pc:docMk/>
            <pc:sldMk cId="3478934171" sldId="306"/>
            <ac:picMk id="10" creationId="{E5314A62-BC67-9F38-420E-B1A2D7DC02D9}"/>
          </ac:picMkLst>
        </pc:picChg>
      </pc:sldChg>
      <pc:sldChg chg="addSp delSp modSp add mod modClrScheme chgLayout">
        <pc:chgData name="Eric C" userId="a60b2bb44981cf32" providerId="LiveId" clId="{D7231F01-5239-4D4F-9186-E5C33228534F}" dt="2026-09-15T18:13:02.993" v="7321" actId="12"/>
        <pc:sldMkLst>
          <pc:docMk/>
          <pc:sldMk cId="1139269940" sldId="307"/>
        </pc:sldMkLst>
        <pc:spChg chg="add mod">
          <ac:chgData name="Eric C" userId="a60b2bb44981cf32" providerId="LiveId" clId="{D7231F01-5239-4D4F-9186-E5C33228534F}" dt="2026-09-15T18:13:02.993" v="7321" actId="12"/>
          <ac:spMkLst>
            <pc:docMk/>
            <pc:sldMk cId="1139269940" sldId="307"/>
            <ac:spMk id="8" creationId="{FD060815-A80E-B143-30B9-A83019645D78}"/>
          </ac:spMkLst>
        </pc:spChg>
        <pc:spChg chg="add mod">
          <ac:chgData name="Eric C" userId="a60b2bb44981cf32" providerId="LiveId" clId="{D7231F01-5239-4D4F-9186-E5C33228534F}" dt="2026-09-15T17:49:15.634" v="6341" actId="14100"/>
          <ac:spMkLst>
            <pc:docMk/>
            <pc:sldMk cId="1139269940" sldId="307"/>
            <ac:spMk id="11" creationId="{FC99B8EF-FE80-BADB-ED47-A053B0029B02}"/>
          </ac:spMkLst>
        </pc:spChg>
        <pc:picChg chg="add mod ord">
          <ac:chgData name="Eric C" userId="a60b2bb44981cf32" providerId="LiveId" clId="{D7231F01-5239-4D4F-9186-E5C33228534F}" dt="2026-09-15T17:48:52.611" v="6337" actId="14100"/>
          <ac:picMkLst>
            <pc:docMk/>
            <pc:sldMk cId="1139269940" sldId="307"/>
            <ac:picMk id="6" creationId="{2D8C1AA2-C0C5-E4C1-3566-25856893870C}"/>
          </ac:picMkLst>
        </pc:picChg>
      </pc:sldChg>
      <pc:sldChg chg="addSp delSp modSp add mod modClrScheme chgLayout">
        <pc:chgData name="Eric C" userId="a60b2bb44981cf32" providerId="LiveId" clId="{D7231F01-5239-4D4F-9186-E5C33228534F}" dt="2026-09-15T18:00:42.053" v="6965" actId="20577"/>
        <pc:sldMkLst>
          <pc:docMk/>
          <pc:sldMk cId="3556878497" sldId="308"/>
        </pc:sldMkLst>
        <pc:spChg chg="add mod">
          <ac:chgData name="Eric C" userId="a60b2bb44981cf32" providerId="LiveId" clId="{D7231F01-5239-4D4F-9186-E5C33228534F}" dt="2026-09-15T17:48:06" v="6332" actId="20577"/>
          <ac:spMkLst>
            <pc:docMk/>
            <pc:sldMk cId="3556878497" sldId="308"/>
            <ac:spMk id="9" creationId="{E42AAF4C-CA55-00C0-A266-6048C85234DD}"/>
          </ac:spMkLst>
        </pc:spChg>
        <pc:spChg chg="add mod">
          <ac:chgData name="Eric C" userId="a60b2bb44981cf32" providerId="LiveId" clId="{D7231F01-5239-4D4F-9186-E5C33228534F}" dt="2026-09-15T18:00:42.053" v="6965" actId="20577"/>
          <ac:spMkLst>
            <pc:docMk/>
            <pc:sldMk cId="3556878497" sldId="308"/>
            <ac:spMk id="11" creationId="{5FB4739B-DB59-3225-25C8-7D8D439C1002}"/>
          </ac:spMkLst>
        </pc:spChg>
        <pc:picChg chg="add mod ord">
          <ac:chgData name="Eric C" userId="a60b2bb44981cf32" providerId="LiveId" clId="{D7231F01-5239-4D4F-9186-E5C33228534F}" dt="2026-09-15T17:37:55.082" v="5760" actId="14100"/>
          <ac:picMkLst>
            <pc:docMk/>
            <pc:sldMk cId="3556878497" sldId="308"/>
            <ac:picMk id="6" creationId="{0F8E52EF-BC8D-00E1-1B34-37FD8D45C500}"/>
          </ac:picMkLst>
        </pc:picChg>
      </pc:sldChg>
      <pc:sldChg chg="modSp add mod ord">
        <pc:chgData name="Eric C" userId="a60b2bb44981cf32" providerId="LiveId" clId="{D7231F01-5239-4D4F-9186-E5C33228534F}" dt="2026-09-21T14:21:41.205" v="10572" actId="20577"/>
        <pc:sldMkLst>
          <pc:docMk/>
          <pc:sldMk cId="370880801" sldId="309"/>
        </pc:sldMkLst>
        <pc:spChg chg="mod">
          <ac:chgData name="Eric C" userId="a60b2bb44981cf32" providerId="LiveId" clId="{D7231F01-5239-4D4F-9186-E5C33228534F}" dt="2026-09-21T14:21:41.205" v="10572" actId="20577"/>
          <ac:spMkLst>
            <pc:docMk/>
            <pc:sldMk cId="370880801" sldId="309"/>
            <ac:spMk id="2" creationId="{5EA86A13-EDC2-F14D-A186-DFEA940203A7}"/>
          </ac:spMkLst>
        </pc:spChg>
        <pc:spChg chg="mod">
          <ac:chgData name="Eric C" userId="a60b2bb44981cf32" providerId="LiveId" clId="{D7231F01-5239-4D4F-9186-E5C33228534F}" dt="2026-09-15T19:18:10.805" v="8005" actId="20577"/>
          <ac:spMkLst>
            <pc:docMk/>
            <pc:sldMk cId="370880801" sldId="309"/>
            <ac:spMk id="3" creationId="{1A12194A-E8AD-1A6A-5A68-4B3CA1AEA102}"/>
          </ac:spMkLst>
        </pc:spChg>
        <pc:spChg chg="mod">
          <ac:chgData name="Eric C" userId="a60b2bb44981cf32" providerId="LiveId" clId="{D7231F01-5239-4D4F-9186-E5C33228534F}" dt="2026-09-15T19:18:06.891" v="8003" actId="20577"/>
          <ac:spMkLst>
            <pc:docMk/>
            <pc:sldMk cId="370880801" sldId="309"/>
            <ac:spMk id="4" creationId="{EC849EA2-61A6-6003-3AC7-2A0F58C65C99}"/>
          </ac:spMkLst>
        </pc:spChg>
      </pc:sldChg>
      <pc:sldChg chg="modSp new mod ord">
        <pc:chgData name="Eric C" userId="a60b2bb44981cf32" providerId="LiveId" clId="{D7231F01-5239-4D4F-9186-E5C33228534F}" dt="2026-09-25T18:55:50.797" v="21330" actId="20577"/>
        <pc:sldMkLst>
          <pc:docMk/>
          <pc:sldMk cId="2700595626" sldId="310"/>
        </pc:sldMkLst>
        <pc:spChg chg="mod">
          <ac:chgData name="Eric C" userId="a60b2bb44981cf32" providerId="LiveId" clId="{D7231F01-5239-4D4F-9186-E5C33228534F}" dt="2026-09-21T15:18:38.865" v="15370" actId="20577"/>
          <ac:spMkLst>
            <pc:docMk/>
            <pc:sldMk cId="2700595626" sldId="310"/>
            <ac:spMk id="2" creationId="{F7CEA9DE-5FDA-1B1D-911C-B0F71E3FD6EF}"/>
          </ac:spMkLst>
        </pc:spChg>
        <pc:spChg chg="mod">
          <ac:chgData name="Eric C" userId="a60b2bb44981cf32" providerId="LiveId" clId="{D7231F01-5239-4D4F-9186-E5C33228534F}" dt="2026-09-25T18:55:50.797" v="21330" actId="20577"/>
          <ac:spMkLst>
            <pc:docMk/>
            <pc:sldMk cId="2700595626" sldId="310"/>
            <ac:spMk id="3" creationId="{FAA1F0E5-E8BE-ECEC-D660-AA1F645C9867}"/>
          </ac:spMkLst>
        </pc:spChg>
      </pc:sldChg>
      <pc:sldChg chg="addSp delSp modSp new mod ord modClrScheme chgLayout">
        <pc:chgData name="Eric C" userId="a60b2bb44981cf32" providerId="LiveId" clId="{D7231F01-5239-4D4F-9186-E5C33228534F}" dt="2026-09-23T17:09:32.064" v="20713" actId="20577"/>
        <pc:sldMkLst>
          <pc:docMk/>
          <pc:sldMk cId="2838923932" sldId="311"/>
        </pc:sldMkLst>
        <pc:spChg chg="mod ord">
          <ac:chgData name="Eric C" userId="a60b2bb44981cf32" providerId="LiveId" clId="{D7231F01-5239-4D4F-9186-E5C33228534F}" dt="2026-09-21T14:35:09.622" v="11406" actId="26606"/>
          <ac:spMkLst>
            <pc:docMk/>
            <pc:sldMk cId="2838923932" sldId="311"/>
            <ac:spMk id="2" creationId="{C1AA7372-C72E-4503-58F6-91BB76D287BD}"/>
          </ac:spMkLst>
        </pc:spChg>
        <pc:spChg chg="mod ord">
          <ac:chgData name="Eric C" userId="a60b2bb44981cf32" providerId="LiveId" clId="{D7231F01-5239-4D4F-9186-E5C33228534F}" dt="2026-09-23T17:09:32.064" v="20713" actId="20577"/>
          <ac:spMkLst>
            <pc:docMk/>
            <pc:sldMk cId="2838923932" sldId="311"/>
            <ac:spMk id="3" creationId="{58B07A30-9D8C-8273-DFC6-0918D2359051}"/>
          </ac:spMkLst>
        </pc:spChg>
        <pc:picChg chg="add">
          <ac:chgData name="Eric C" userId="a60b2bb44981cf32" providerId="LiveId" clId="{D7231F01-5239-4D4F-9186-E5C33228534F}" dt="2026-09-21T14:35:09.622" v="11406" actId="26606"/>
          <ac:picMkLst>
            <pc:docMk/>
            <pc:sldMk cId="2838923932" sldId="311"/>
            <ac:picMk id="5" creationId="{11882A1B-A557-546E-F327-9BED91B9977D}"/>
          </ac:picMkLst>
        </pc:picChg>
      </pc:sldChg>
      <pc:sldChg chg="addSp modSp new mod modClrScheme chgLayout">
        <pc:chgData name="Eric C" userId="a60b2bb44981cf32" providerId="LiveId" clId="{D7231F01-5239-4D4F-9186-E5C33228534F}" dt="2026-09-25T18:48:20.467" v="20772" actId="6549"/>
        <pc:sldMkLst>
          <pc:docMk/>
          <pc:sldMk cId="1172580783" sldId="312"/>
        </pc:sldMkLst>
        <pc:spChg chg="mod ord">
          <ac:chgData name="Eric C" userId="a60b2bb44981cf32" providerId="LiveId" clId="{D7231F01-5239-4D4F-9186-E5C33228534F}" dt="2026-09-21T14:55:42.156" v="12485" actId="700"/>
          <ac:spMkLst>
            <pc:docMk/>
            <pc:sldMk cId="1172580783" sldId="312"/>
            <ac:spMk id="2" creationId="{B29F82C0-857F-4973-FD56-CD2C956DAC52}"/>
          </ac:spMkLst>
        </pc:spChg>
        <pc:spChg chg="mod ord">
          <ac:chgData name="Eric C" userId="a60b2bb44981cf32" providerId="LiveId" clId="{D7231F01-5239-4D4F-9186-E5C33228534F}" dt="2026-09-23T17:07:51.411" v="20492" actId="27636"/>
          <ac:spMkLst>
            <pc:docMk/>
            <pc:sldMk cId="1172580783" sldId="312"/>
            <ac:spMk id="3" creationId="{CFEAFE05-6407-DE6D-C29B-C1802DE7D08C}"/>
          </ac:spMkLst>
        </pc:spChg>
        <pc:spChg chg="add mod ord">
          <ac:chgData name="Eric C" userId="a60b2bb44981cf32" providerId="LiveId" clId="{D7231F01-5239-4D4F-9186-E5C33228534F}" dt="2026-09-21T14:55:52.311" v="12522" actId="20577"/>
          <ac:spMkLst>
            <pc:docMk/>
            <pc:sldMk cId="1172580783" sldId="312"/>
            <ac:spMk id="4" creationId="{98BB2061-C2FF-FADB-C5F1-50121FFEB327}"/>
          </ac:spMkLst>
        </pc:spChg>
        <pc:spChg chg="add mod ord">
          <ac:chgData name="Eric C" userId="a60b2bb44981cf32" providerId="LiveId" clId="{D7231F01-5239-4D4F-9186-E5C33228534F}" dt="2026-09-21T14:56:13.179" v="12544" actId="20577"/>
          <ac:spMkLst>
            <pc:docMk/>
            <pc:sldMk cId="1172580783" sldId="312"/>
            <ac:spMk id="5" creationId="{ED3D90AC-16BA-D4C5-BC3F-CBF207783D59}"/>
          </ac:spMkLst>
        </pc:spChg>
        <pc:spChg chg="add mod ord">
          <ac:chgData name="Eric C" userId="a60b2bb44981cf32" providerId="LiveId" clId="{D7231F01-5239-4D4F-9186-E5C33228534F}" dt="2026-09-25T18:48:20.467" v="20772" actId="6549"/>
          <ac:spMkLst>
            <pc:docMk/>
            <pc:sldMk cId="1172580783" sldId="312"/>
            <ac:spMk id="6" creationId="{D17A40B4-25E2-7E92-623A-194C7B3138B5}"/>
          </ac:spMkLst>
        </pc:spChg>
      </pc:sldChg>
      <pc:sldChg chg="modSp new mod">
        <pc:chgData name="Eric C" userId="a60b2bb44981cf32" providerId="LiveId" clId="{D7231F01-5239-4D4F-9186-E5C33228534F}" dt="2026-09-21T15:14:07.937" v="15117" actId="33524"/>
        <pc:sldMkLst>
          <pc:docMk/>
          <pc:sldMk cId="51926034" sldId="313"/>
        </pc:sldMkLst>
        <pc:spChg chg="mod">
          <ac:chgData name="Eric C" userId="a60b2bb44981cf32" providerId="LiveId" clId="{D7231F01-5239-4D4F-9186-E5C33228534F}" dt="2026-09-21T15:05:51.251" v="13770" actId="20577"/>
          <ac:spMkLst>
            <pc:docMk/>
            <pc:sldMk cId="51926034" sldId="313"/>
            <ac:spMk id="2" creationId="{5F672DCF-E55E-93DE-EFA6-A5DE476665EC}"/>
          </ac:spMkLst>
        </pc:spChg>
        <pc:spChg chg="mod">
          <ac:chgData name="Eric C" userId="a60b2bb44981cf32" providerId="LiveId" clId="{D7231F01-5239-4D4F-9186-E5C33228534F}" dt="2026-09-21T15:14:07.937" v="15117" actId="33524"/>
          <ac:spMkLst>
            <pc:docMk/>
            <pc:sldMk cId="51926034" sldId="313"/>
            <ac:spMk id="3" creationId="{C76A450A-EBA3-6516-66F0-341572A8C279}"/>
          </ac:spMkLst>
        </pc:spChg>
      </pc:sldChg>
      <pc:sldChg chg="modSp add mod">
        <pc:chgData name="Eric C" userId="a60b2bb44981cf32" providerId="LiveId" clId="{D7231F01-5239-4D4F-9186-E5C33228534F}" dt="2026-09-25T18:49:15.645" v="20791" actId="20577"/>
        <pc:sldMkLst>
          <pc:docMk/>
          <pc:sldMk cId="3316570790" sldId="314"/>
        </pc:sldMkLst>
        <pc:spChg chg="mod">
          <ac:chgData name="Eric C" userId="a60b2bb44981cf32" providerId="LiveId" clId="{D7231F01-5239-4D4F-9186-E5C33228534F}" dt="2026-09-21T15:56:20.472" v="17676" actId="20577"/>
          <ac:spMkLst>
            <pc:docMk/>
            <pc:sldMk cId="3316570790" sldId="314"/>
            <ac:spMk id="2" creationId="{057B7E3F-3E87-CD06-2402-370DF12F47EB}"/>
          </ac:spMkLst>
        </pc:spChg>
        <pc:spChg chg="mod">
          <ac:chgData name="Eric C" userId="a60b2bb44981cf32" providerId="LiveId" clId="{D7231F01-5239-4D4F-9186-E5C33228534F}" dt="2026-09-25T18:49:15.645" v="20791" actId="20577"/>
          <ac:spMkLst>
            <pc:docMk/>
            <pc:sldMk cId="3316570790" sldId="314"/>
            <ac:spMk id="3" creationId="{AAC7A11C-D86C-FF9F-1898-2E7C95120D6C}"/>
          </ac:spMkLst>
        </pc:spChg>
      </pc:sldChg>
      <pc:sldChg chg="modSp add mod">
        <pc:chgData name="Eric C" userId="a60b2bb44981cf32" providerId="LiveId" clId="{D7231F01-5239-4D4F-9186-E5C33228534F}" dt="2026-09-25T18:52:25.772" v="20859" actId="27636"/>
        <pc:sldMkLst>
          <pc:docMk/>
          <pc:sldMk cId="510332990" sldId="315"/>
        </pc:sldMkLst>
        <pc:spChg chg="mod">
          <ac:chgData name="Eric C" userId="a60b2bb44981cf32" providerId="LiveId" clId="{D7231F01-5239-4D4F-9186-E5C33228534F}" dt="2026-09-21T19:04:48.617" v="17805" actId="20577"/>
          <ac:spMkLst>
            <pc:docMk/>
            <pc:sldMk cId="510332990" sldId="315"/>
            <ac:spMk id="2" creationId="{5707DA9B-6188-5226-A3C1-3061DE59FDC7}"/>
          </ac:spMkLst>
        </pc:spChg>
        <pc:spChg chg="mod">
          <ac:chgData name="Eric C" userId="a60b2bb44981cf32" providerId="LiveId" clId="{D7231F01-5239-4D4F-9186-E5C33228534F}" dt="2026-09-25T18:52:25.772" v="20859" actId="27636"/>
          <ac:spMkLst>
            <pc:docMk/>
            <pc:sldMk cId="510332990" sldId="315"/>
            <ac:spMk id="3" creationId="{BEBA8226-16FC-900A-59D4-CEC5EDCC83FD}"/>
          </ac:spMkLst>
        </pc:spChg>
      </pc:sldChg>
      <pc:sldChg chg="modSp add mod ord">
        <pc:chgData name="Eric C" userId="a60b2bb44981cf32" providerId="LiveId" clId="{D7231F01-5239-4D4F-9186-E5C33228534F}" dt="2026-09-25T20:41:57.504" v="22264" actId="20577"/>
        <pc:sldMkLst>
          <pc:docMk/>
          <pc:sldMk cId="1186512422" sldId="316"/>
        </pc:sldMkLst>
        <pc:spChg chg="mod">
          <ac:chgData name="Eric C" userId="a60b2bb44981cf32" providerId="LiveId" clId="{D7231F01-5239-4D4F-9186-E5C33228534F}" dt="2026-09-25T20:38:59.414" v="21597" actId="20577"/>
          <ac:spMkLst>
            <pc:docMk/>
            <pc:sldMk cId="1186512422" sldId="316"/>
            <ac:spMk id="2" creationId="{C74E1DCB-7892-7CC9-917B-685F5734976A}"/>
          </ac:spMkLst>
        </pc:spChg>
        <pc:spChg chg="mod">
          <ac:chgData name="Eric C" userId="a60b2bb44981cf32" providerId="LiveId" clId="{D7231F01-5239-4D4F-9186-E5C33228534F}" dt="2026-09-25T20:41:57.504" v="22264" actId="20577"/>
          <ac:spMkLst>
            <pc:docMk/>
            <pc:sldMk cId="1186512422" sldId="316"/>
            <ac:spMk id="3" creationId="{C272B438-3A99-6F4B-01C1-89E3D7BE39F3}"/>
          </ac:spMkLst>
        </pc:spChg>
      </pc:sldChg>
      <pc:sldChg chg="addSp delSp modSp new mod">
        <pc:chgData name="Eric C" userId="a60b2bb44981cf32" providerId="LiveId" clId="{D7231F01-5239-4D4F-9186-E5C33228534F}" dt="2026-09-25T20:45:21.956" v="22854" actId="113"/>
        <pc:sldMkLst>
          <pc:docMk/>
          <pc:sldMk cId="875307262" sldId="317"/>
        </pc:sldMkLst>
        <pc:spChg chg="mod">
          <ac:chgData name="Eric C" userId="a60b2bb44981cf32" providerId="LiveId" clId="{D7231F01-5239-4D4F-9186-E5C33228534F}" dt="2026-09-25T20:42:48.773" v="22273" actId="20577"/>
          <ac:spMkLst>
            <pc:docMk/>
            <pc:sldMk cId="875307262" sldId="317"/>
            <ac:spMk id="2" creationId="{CC222329-9646-6B1B-23D2-9AA8623EC70A}"/>
          </ac:spMkLst>
        </pc:spChg>
        <pc:spChg chg="mod">
          <ac:chgData name="Eric C" userId="a60b2bb44981cf32" providerId="LiveId" clId="{D7231F01-5239-4D4F-9186-E5C33228534F}" dt="2026-09-25T20:45:21.956" v="22854" actId="113"/>
          <ac:spMkLst>
            <pc:docMk/>
            <pc:sldMk cId="875307262" sldId="317"/>
            <ac:spMk id="4" creationId="{E8A02756-28E7-F677-0AEC-AC18F6AB4F07}"/>
          </ac:spMkLst>
        </pc:spChg>
        <pc:picChg chg="add mod">
          <ac:chgData name="Eric C" userId="a60b2bb44981cf32" providerId="LiveId" clId="{D7231F01-5239-4D4F-9186-E5C33228534F}" dt="2026-09-25T20:42:42.465" v="22266" actId="931"/>
          <ac:picMkLst>
            <pc:docMk/>
            <pc:sldMk cId="875307262" sldId="317"/>
            <ac:picMk id="6" creationId="{16E41A64-56FC-98B6-210D-C8CCE4E2C199}"/>
          </ac:picMkLst>
        </pc:picChg>
      </pc:sldChg>
      <pc:sldMasterChg chg="delSldLayout">
        <pc:chgData name="Eric C" userId="a60b2bb44981cf32" providerId="LiveId" clId="{D7231F01-5239-4D4F-9186-E5C33228534F}" dt="2026-09-25T18:58:32.817" v="21335" actId="2696"/>
        <pc:sldMasterMkLst>
          <pc:docMk/>
          <pc:sldMasterMk cId="1286209343" sldId="2147483689"/>
        </pc:sldMasterMkLst>
      </pc:sldMasterChg>
    </pc:docChg>
  </pc:docChgLst>
</pc:chgInfo>
</file>

<file path=ppt/diagrams/colors1.xml><?xml version="1.0" encoding="utf-8"?>
<dgm:colorsDef xmlns:dgm="http://schemas.openxmlformats.org/drawingml/2006/diagram" xmlns:a="http://schemas.openxmlformats.org/drawingml/2006/main" uniqueId="urn:microsoft.com/office/officeart/2005/8/colors/accent1_2#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2811492A-8167-41C8-9CC4-C9C427169F96}" type="doc">
      <dgm:prSet loTypeId="urn:microsoft.com/office/officeart/2024/3/layout/hArchList1" loCatId="List" qsTypeId="urn:microsoft.com/office/officeart/2005/8/quickstyle/simple1#4" qsCatId="simple" csTypeId="urn:microsoft.com/office/officeart/2005/8/colors/accent1_2#2" csCatId="accent1" phldr="1"/>
      <dgm:spPr/>
      <dgm:t>
        <a:bodyPr/>
        <a:lstStyle/>
        <a:p>
          <a:endParaRPr lang="en-US"/>
        </a:p>
      </dgm:t>
    </dgm:pt>
    <dgm:pt modelId="{AB1CAC98-7C3D-488C-AE10-0FE710DE87DD}">
      <dgm:prSet/>
      <dgm:spPr/>
      <dgm:t>
        <a:bodyPr/>
        <a:lstStyle/>
        <a:p>
          <a:pPr>
            <a:lnSpc>
              <a:spcPct val="100000"/>
            </a:lnSpc>
            <a:defRPr b="1"/>
          </a:pPr>
          <a:r>
            <a:rPr lang="en-US" dirty="0"/>
            <a:t>Roscoe​</a:t>
          </a:r>
        </a:p>
      </dgm:t>
    </dgm:pt>
    <dgm:pt modelId="{FCBBAFDC-925D-4E20-9087-236988ACA718}" type="parTrans" cxnId="{28CA0790-5BE3-4C99-B58C-DE61CED9E151}">
      <dgm:prSet/>
      <dgm:spPr/>
      <dgm:t>
        <a:bodyPr/>
        <a:lstStyle/>
        <a:p>
          <a:endParaRPr lang="en-US"/>
        </a:p>
      </dgm:t>
    </dgm:pt>
    <dgm:pt modelId="{12817092-0971-40CE-970D-30ABA68AF055}" type="sibTrans" cxnId="{28CA0790-5BE3-4C99-B58C-DE61CED9E151}">
      <dgm:prSet/>
      <dgm:spPr/>
      <dgm:t>
        <a:bodyPr/>
        <a:lstStyle/>
        <a:p>
          <a:pPr>
            <a:lnSpc>
              <a:spcPct val="100000"/>
            </a:lnSpc>
            <a:defRPr b="1"/>
          </a:pPr>
          <a:endParaRPr lang="en-US"/>
        </a:p>
      </dgm:t>
    </dgm:pt>
    <dgm:pt modelId="{28564A50-5373-45B5-A3DC-16351D1A27A2}">
      <dgm:prSet/>
      <dgm:spPr/>
      <dgm:t>
        <a:bodyPr/>
        <a:lstStyle/>
        <a:p>
          <a:pPr>
            <a:lnSpc>
              <a:spcPct val="100000"/>
            </a:lnSpc>
            <a:buFont typeface="Arial" panose="020B0604020202020204" pitchFamily="34" charset="0"/>
            <a:buChar char="•"/>
          </a:pPr>
          <a:r>
            <a:rPr lang="en-US" dirty="0"/>
            <a:t>Roscoe is the current Vice President of the 480-481 Area Local &amp; Legislative Director of the MPWU </a:t>
          </a:r>
        </a:p>
        <a:p>
          <a:pPr>
            <a:lnSpc>
              <a:spcPct val="100000"/>
            </a:lnSpc>
            <a:buFont typeface="Arial" panose="020B0604020202020204" pitchFamily="34" charset="0"/>
            <a:buChar char="•"/>
          </a:pPr>
          <a:endParaRPr lang="en-US" dirty="0"/>
        </a:p>
        <a:p>
          <a:pPr>
            <a:lnSpc>
              <a:spcPct val="100000"/>
            </a:lnSpc>
            <a:buFont typeface="Arial" panose="020B0604020202020204" pitchFamily="34" charset="0"/>
            <a:buChar char="•"/>
          </a:pPr>
          <a:r>
            <a:rPr lang="en-US" dirty="0"/>
            <a:t>Previously Roscoe served as an Officer, including President, of the 480-481 Area Local</a:t>
          </a:r>
        </a:p>
        <a:p>
          <a:pPr>
            <a:lnSpc>
              <a:spcPct val="100000"/>
            </a:lnSpc>
            <a:buFont typeface="Arial" panose="020B0604020202020204" pitchFamily="34" charset="0"/>
            <a:buChar char="•"/>
          </a:pPr>
          <a:endParaRPr lang="en-US" dirty="0"/>
        </a:p>
        <a:p>
          <a:pPr>
            <a:lnSpc>
              <a:spcPct val="100000"/>
            </a:lnSpc>
            <a:buFont typeface="Arial" panose="020B0604020202020204" pitchFamily="34" charset="0"/>
            <a:buChar char="•"/>
          </a:pPr>
          <a:r>
            <a:rPr lang="en-US" dirty="0"/>
            <a:t>Roscoe has served on multiple National Level Committees including the Rank-and-File Committee </a:t>
          </a:r>
        </a:p>
        <a:p>
          <a:pPr>
            <a:lnSpc>
              <a:spcPct val="100000"/>
            </a:lnSpc>
            <a:buFont typeface="Arial" panose="020B0604020202020204" pitchFamily="34" charset="0"/>
            <a:buChar char="•"/>
          </a:pPr>
          <a:endParaRPr lang="en-US" dirty="0"/>
        </a:p>
        <a:p>
          <a:pPr>
            <a:lnSpc>
              <a:spcPct val="100000"/>
            </a:lnSpc>
            <a:buFont typeface="Arial" panose="020B0604020202020204" pitchFamily="34" charset="0"/>
            <a:buChar char="•"/>
          </a:pPr>
          <a:r>
            <a:rPr lang="en-US" dirty="0"/>
            <a:t>Roscoe is the long serving Legislative Director for the MPWU</a:t>
          </a:r>
        </a:p>
        <a:p>
          <a:pPr>
            <a:lnSpc>
              <a:spcPct val="100000"/>
            </a:lnSpc>
            <a:buFont typeface="Arial" panose="020B0604020202020204" pitchFamily="34" charset="0"/>
            <a:buChar char="•"/>
          </a:pPr>
          <a:endParaRPr lang="en-US" dirty="0"/>
        </a:p>
        <a:p>
          <a:pPr>
            <a:lnSpc>
              <a:spcPct val="100000"/>
            </a:lnSpc>
            <a:buFont typeface="Arial" panose="020B0604020202020204" pitchFamily="34" charset="0"/>
            <a:buChar char="•"/>
          </a:pPr>
          <a:endParaRPr lang="en-US" dirty="0"/>
        </a:p>
      </dgm:t>
    </dgm:pt>
    <dgm:pt modelId="{BFE7D0C8-5CFB-4D27-926D-BB5209CCA280}" type="parTrans" cxnId="{1238ECF6-518C-4F4B-9DB3-77BA8B5F293F}">
      <dgm:prSet/>
      <dgm:spPr/>
      <dgm:t>
        <a:bodyPr/>
        <a:lstStyle/>
        <a:p>
          <a:endParaRPr lang="en-US"/>
        </a:p>
      </dgm:t>
    </dgm:pt>
    <dgm:pt modelId="{8AE44DF3-CDA0-4C61-93D1-6A2722607840}" type="sibTrans" cxnId="{1238ECF6-518C-4F4B-9DB3-77BA8B5F293F}">
      <dgm:prSet/>
      <dgm:spPr/>
      <dgm:t>
        <a:bodyPr/>
        <a:lstStyle/>
        <a:p>
          <a:endParaRPr lang="en-US"/>
        </a:p>
      </dgm:t>
    </dgm:pt>
    <dgm:pt modelId="{5C721B7A-81C0-4E84-8A61-2EC18C718C62}">
      <dgm:prSet/>
      <dgm:spPr/>
      <dgm:t>
        <a:bodyPr/>
        <a:lstStyle/>
        <a:p>
          <a:pPr>
            <a:lnSpc>
              <a:spcPct val="100000"/>
            </a:lnSpc>
            <a:defRPr b="1"/>
          </a:pPr>
          <a:r>
            <a:rPr lang="en-US" dirty="0"/>
            <a:t>John</a:t>
          </a:r>
        </a:p>
      </dgm:t>
    </dgm:pt>
    <dgm:pt modelId="{E770D57A-82F7-44C2-B480-751D37ACAA72}" type="parTrans" cxnId="{0AA0A273-B04B-476A-A534-595E5FAA17E6}">
      <dgm:prSet/>
      <dgm:spPr/>
      <dgm:t>
        <a:bodyPr/>
        <a:lstStyle/>
        <a:p>
          <a:endParaRPr lang="en-US"/>
        </a:p>
      </dgm:t>
    </dgm:pt>
    <dgm:pt modelId="{97D03834-E868-4633-B5B2-88F0E491FE78}" type="sibTrans" cxnId="{0AA0A273-B04B-476A-A534-595E5FAA17E6}">
      <dgm:prSet/>
      <dgm:spPr/>
      <dgm:t>
        <a:bodyPr/>
        <a:lstStyle/>
        <a:p>
          <a:pPr>
            <a:lnSpc>
              <a:spcPct val="100000"/>
            </a:lnSpc>
            <a:defRPr b="1"/>
          </a:pPr>
          <a:endParaRPr lang="en-US"/>
        </a:p>
      </dgm:t>
    </dgm:pt>
    <dgm:pt modelId="{0BB96EDE-129C-4C9F-BA44-FFDB48169E69}">
      <dgm:prSet/>
      <dgm:spPr/>
      <dgm:t>
        <a:bodyPr/>
        <a:lstStyle/>
        <a:p>
          <a:pPr>
            <a:lnSpc>
              <a:spcPct val="100000"/>
            </a:lnSpc>
          </a:pPr>
          <a:r>
            <a:rPr lang="en-US" dirty="0"/>
            <a:t>John is the current Executive Vice President of the 480-481 Area Local </a:t>
          </a:r>
        </a:p>
        <a:p>
          <a:pPr>
            <a:lnSpc>
              <a:spcPct val="100000"/>
            </a:lnSpc>
          </a:pPr>
          <a:endParaRPr lang="en-US" dirty="0"/>
        </a:p>
        <a:p>
          <a:pPr>
            <a:lnSpc>
              <a:spcPct val="100000"/>
            </a:lnSpc>
          </a:pPr>
          <a:endParaRPr lang="en-US" dirty="0"/>
        </a:p>
        <a:p>
          <a:pPr>
            <a:lnSpc>
              <a:spcPct val="100000"/>
            </a:lnSpc>
          </a:pPr>
          <a:r>
            <a:rPr lang="en-US" dirty="0"/>
            <a:t>Previously John served as Maintenance Craft Director of the 480-481 Area Local </a:t>
          </a:r>
        </a:p>
        <a:p>
          <a:pPr>
            <a:lnSpc>
              <a:spcPct val="100000"/>
            </a:lnSpc>
          </a:pPr>
          <a:endParaRPr lang="en-US" dirty="0"/>
        </a:p>
        <a:p>
          <a:pPr>
            <a:lnSpc>
              <a:spcPct val="100000"/>
            </a:lnSpc>
          </a:pPr>
          <a:r>
            <a:rPr lang="en-US" dirty="0"/>
            <a:t>Prior to transferring to the Metroplex, John was an Officer in the FMAL, including President </a:t>
          </a:r>
        </a:p>
        <a:p>
          <a:pPr>
            <a:lnSpc>
              <a:spcPct val="100000"/>
            </a:lnSpc>
          </a:pPr>
          <a:endParaRPr lang="en-US" dirty="0"/>
        </a:p>
        <a:p>
          <a:pPr>
            <a:lnSpc>
              <a:spcPct val="100000"/>
            </a:lnSpc>
          </a:pPr>
          <a:r>
            <a:rPr lang="en-US" dirty="0"/>
            <a:t>John is an Arbitration Advocate for the Maintenance Craft </a:t>
          </a:r>
        </a:p>
        <a:p>
          <a:pPr>
            <a:lnSpc>
              <a:spcPct val="100000"/>
            </a:lnSpc>
          </a:pPr>
          <a:endParaRPr lang="en-US" dirty="0"/>
        </a:p>
        <a:p>
          <a:pPr>
            <a:lnSpc>
              <a:spcPct val="100000"/>
            </a:lnSpc>
          </a:pPr>
          <a:endParaRPr lang="en-US" dirty="0"/>
        </a:p>
      </dgm:t>
    </dgm:pt>
    <dgm:pt modelId="{95D3567C-DE2F-4B5D-B796-6EE2538BB8BE}" type="parTrans" cxnId="{F71DA2B9-73B9-44C8-B1FF-6618599E7209}">
      <dgm:prSet/>
      <dgm:spPr/>
      <dgm:t>
        <a:bodyPr/>
        <a:lstStyle/>
        <a:p>
          <a:endParaRPr lang="en-US"/>
        </a:p>
      </dgm:t>
    </dgm:pt>
    <dgm:pt modelId="{BE1D7E45-F8A4-4EA6-B629-5C125B515B69}" type="sibTrans" cxnId="{F71DA2B9-73B9-44C8-B1FF-6618599E7209}">
      <dgm:prSet/>
      <dgm:spPr/>
      <dgm:t>
        <a:bodyPr/>
        <a:lstStyle/>
        <a:p>
          <a:endParaRPr lang="en-US"/>
        </a:p>
      </dgm:t>
    </dgm:pt>
    <dgm:pt modelId="{58142753-771B-4AE2-AAEF-220E0632C0EA}">
      <dgm:prSet/>
      <dgm:spPr/>
      <dgm:t>
        <a:bodyPr/>
        <a:lstStyle/>
        <a:p>
          <a:pPr>
            <a:lnSpc>
              <a:spcPct val="100000"/>
            </a:lnSpc>
            <a:defRPr b="1"/>
          </a:pPr>
          <a:r>
            <a:rPr lang="en-US" dirty="0"/>
            <a:t>Eric​</a:t>
          </a:r>
        </a:p>
      </dgm:t>
    </dgm:pt>
    <dgm:pt modelId="{C2455613-A894-4D01-A24A-98DD6C67CE1C}" type="parTrans" cxnId="{474B39AB-6322-4295-81CB-80C2F9B4D48E}">
      <dgm:prSet/>
      <dgm:spPr/>
      <dgm:t>
        <a:bodyPr/>
        <a:lstStyle/>
        <a:p>
          <a:endParaRPr lang="en-US"/>
        </a:p>
      </dgm:t>
    </dgm:pt>
    <dgm:pt modelId="{5D07D2C7-9136-4688-81C8-ED19616D42AE}" type="sibTrans" cxnId="{474B39AB-6322-4295-81CB-80C2F9B4D48E}">
      <dgm:prSet/>
      <dgm:spPr/>
      <dgm:t>
        <a:bodyPr/>
        <a:lstStyle/>
        <a:p>
          <a:endParaRPr lang="en-US"/>
        </a:p>
      </dgm:t>
    </dgm:pt>
    <dgm:pt modelId="{9D3430FF-7F69-4579-9FC2-05CE6B2A9E66}">
      <dgm:prSet/>
      <dgm:spPr/>
      <dgm:t>
        <a:bodyPr/>
        <a:lstStyle/>
        <a:p>
          <a:pPr>
            <a:lnSpc>
              <a:spcPct val="100000"/>
            </a:lnSpc>
          </a:pPr>
          <a:r>
            <a:rPr lang="en-US" dirty="0"/>
            <a:t>Eric is the current Director of Research &amp; Education for the MPWU &amp; Editor of the 480-481 Area Local</a:t>
          </a:r>
        </a:p>
        <a:p>
          <a:pPr>
            <a:lnSpc>
              <a:spcPct val="100000"/>
            </a:lnSpc>
          </a:pPr>
          <a:endParaRPr lang="en-US" dirty="0"/>
        </a:p>
        <a:p>
          <a:pPr>
            <a:lnSpc>
              <a:spcPct val="100000"/>
            </a:lnSpc>
          </a:pPr>
          <a:r>
            <a:rPr lang="en-US" dirty="0"/>
            <a:t>Previously Eric has served the MPWU in multiple capacities, including Acting President in 2024</a:t>
          </a:r>
        </a:p>
        <a:p>
          <a:pPr>
            <a:lnSpc>
              <a:spcPct val="100000"/>
            </a:lnSpc>
          </a:pPr>
          <a:endParaRPr lang="en-US" dirty="0"/>
        </a:p>
        <a:p>
          <a:pPr>
            <a:lnSpc>
              <a:spcPct val="100000"/>
            </a:lnSpc>
          </a:pPr>
          <a:r>
            <a:rPr lang="en-US" dirty="0"/>
            <a:t>Eric is an Arbitration Advocate in the Clerk Craft &amp; Technical Assistant for National Level Support Services</a:t>
          </a:r>
        </a:p>
        <a:p>
          <a:pPr>
            <a:lnSpc>
              <a:spcPct val="100000"/>
            </a:lnSpc>
          </a:pPr>
          <a:endParaRPr lang="en-US" dirty="0"/>
        </a:p>
        <a:p>
          <a:pPr>
            <a:lnSpc>
              <a:spcPct val="100000"/>
            </a:lnSpc>
          </a:pPr>
          <a:r>
            <a:rPr lang="en-US" dirty="0"/>
            <a:t>Eric is the host of APW You and founder of APWUSteward.com </a:t>
          </a:r>
        </a:p>
        <a:p>
          <a:pPr>
            <a:lnSpc>
              <a:spcPct val="100000"/>
            </a:lnSpc>
          </a:pPr>
          <a:endParaRPr lang="en-US" dirty="0"/>
        </a:p>
        <a:p>
          <a:pPr>
            <a:lnSpc>
              <a:spcPct val="100000"/>
            </a:lnSpc>
          </a:pPr>
          <a:endParaRPr lang="en-US" dirty="0"/>
        </a:p>
      </dgm:t>
    </dgm:pt>
    <dgm:pt modelId="{C3613596-05C1-44FF-8A6C-C31F63D66950}" type="parTrans" cxnId="{C6D04D7A-5C41-4732-8167-5EF3F609462D}">
      <dgm:prSet/>
      <dgm:spPr/>
      <dgm:t>
        <a:bodyPr/>
        <a:lstStyle/>
        <a:p>
          <a:endParaRPr lang="en-US"/>
        </a:p>
      </dgm:t>
    </dgm:pt>
    <dgm:pt modelId="{88DD97BA-DB25-4C15-8000-DCD2C1AA6D32}" type="sibTrans" cxnId="{C6D04D7A-5C41-4732-8167-5EF3F609462D}">
      <dgm:prSet/>
      <dgm:spPr/>
      <dgm:t>
        <a:bodyPr/>
        <a:lstStyle/>
        <a:p>
          <a:endParaRPr lang="en-US"/>
        </a:p>
      </dgm:t>
    </dgm:pt>
    <dgm:pt modelId="{F9ABDF3B-7DB3-46D4-8021-30D17D0DEF24}" type="pres">
      <dgm:prSet presAssocID="{2811492A-8167-41C8-9CC4-C9C427169F96}" presName="Name0" presStyleCnt="0">
        <dgm:presLayoutVars>
          <dgm:dir/>
          <dgm:resizeHandles val="exact"/>
        </dgm:presLayoutVars>
      </dgm:prSet>
      <dgm:spPr/>
    </dgm:pt>
    <dgm:pt modelId="{CD45E554-2B14-4C4E-85ED-CE3378B2BD25}" type="pres">
      <dgm:prSet presAssocID="{AB1CAC98-7C3D-488C-AE10-0FE710DE87DD}" presName="compNode" presStyleCnt="0"/>
      <dgm:spPr/>
    </dgm:pt>
    <dgm:pt modelId="{329E23C6-5E47-4DFC-8B0F-A454AC54D7B6}" type="pres">
      <dgm:prSet presAssocID="{AB1CAC98-7C3D-488C-AE10-0FE710DE87DD}" presName="pictRect" presStyleLbl="revTx" presStyleIdx="0" presStyleCnt="6">
        <dgm:presLayoutVars>
          <dgm:chMax val="0"/>
          <dgm:bulletEnabled/>
        </dgm:presLayoutVars>
      </dgm:prSet>
      <dgm:spPr/>
    </dgm:pt>
    <dgm:pt modelId="{596A8FAE-F57F-43A6-9002-F9558B41621B}" type="pres">
      <dgm:prSet presAssocID="{AB1CAC98-7C3D-488C-AE10-0FE710DE87DD}" presName="textRect" presStyleLbl="revTx" presStyleIdx="1" presStyleCnt="6">
        <dgm:presLayoutVars>
          <dgm:bulletEnabled/>
        </dgm:presLayoutVars>
      </dgm:prSet>
      <dgm:spPr/>
    </dgm:pt>
    <dgm:pt modelId="{89D35F11-B391-412F-81C1-27690D840D99}" type="pres">
      <dgm:prSet presAssocID="{12817092-0971-40CE-970D-30ABA68AF055}" presName="sibTrans" presStyleLbl="sibTrans2D1" presStyleIdx="0" presStyleCnt="0"/>
      <dgm:spPr/>
    </dgm:pt>
    <dgm:pt modelId="{84336E3D-1698-462C-A529-52AF5A419F88}" type="pres">
      <dgm:prSet presAssocID="{5C721B7A-81C0-4E84-8A61-2EC18C718C62}" presName="compNode" presStyleCnt="0"/>
      <dgm:spPr/>
    </dgm:pt>
    <dgm:pt modelId="{2BDF80DD-3C21-4F6C-84D5-FDF850F8250D}" type="pres">
      <dgm:prSet presAssocID="{5C721B7A-81C0-4E84-8A61-2EC18C718C62}" presName="pictRect" presStyleLbl="revTx" presStyleIdx="2" presStyleCnt="6">
        <dgm:presLayoutVars>
          <dgm:chMax val="0"/>
          <dgm:bulletEnabled/>
        </dgm:presLayoutVars>
      </dgm:prSet>
      <dgm:spPr/>
    </dgm:pt>
    <dgm:pt modelId="{CD67B2FF-A5B5-4793-8508-9430E1E1C150}" type="pres">
      <dgm:prSet presAssocID="{5C721B7A-81C0-4E84-8A61-2EC18C718C62}" presName="textRect" presStyleLbl="revTx" presStyleIdx="3" presStyleCnt="6">
        <dgm:presLayoutVars>
          <dgm:bulletEnabled/>
        </dgm:presLayoutVars>
      </dgm:prSet>
      <dgm:spPr/>
    </dgm:pt>
    <dgm:pt modelId="{8B51BA95-F5DC-4385-BED7-65EC61F33F6C}" type="pres">
      <dgm:prSet presAssocID="{97D03834-E868-4633-B5B2-88F0E491FE78}" presName="sibTrans" presStyleLbl="sibTrans2D1" presStyleIdx="0" presStyleCnt="0"/>
      <dgm:spPr/>
    </dgm:pt>
    <dgm:pt modelId="{EEF2D537-AE73-4F15-BA3B-7AFF770E1E3C}" type="pres">
      <dgm:prSet presAssocID="{58142753-771B-4AE2-AAEF-220E0632C0EA}" presName="compNode" presStyleCnt="0"/>
      <dgm:spPr/>
    </dgm:pt>
    <dgm:pt modelId="{B6FF66E1-C984-4E5D-87CC-FD2E0FBDDCBE}" type="pres">
      <dgm:prSet presAssocID="{58142753-771B-4AE2-AAEF-220E0632C0EA}" presName="pictRect" presStyleLbl="revTx" presStyleIdx="4" presStyleCnt="6">
        <dgm:presLayoutVars>
          <dgm:chMax val="0"/>
          <dgm:bulletEnabled/>
        </dgm:presLayoutVars>
      </dgm:prSet>
      <dgm:spPr/>
    </dgm:pt>
    <dgm:pt modelId="{2DB2DDE4-0F35-4A02-B642-5E0F9B9089DC}" type="pres">
      <dgm:prSet presAssocID="{58142753-771B-4AE2-AAEF-220E0632C0EA}" presName="textRect" presStyleLbl="revTx" presStyleIdx="5" presStyleCnt="6">
        <dgm:presLayoutVars>
          <dgm:bulletEnabled/>
        </dgm:presLayoutVars>
      </dgm:prSet>
      <dgm:spPr/>
    </dgm:pt>
  </dgm:ptLst>
  <dgm:cxnLst>
    <dgm:cxn modelId="{C9436D2A-3ED5-4714-99DE-9CE622C501E4}" type="presOf" srcId="{12817092-0971-40CE-970D-30ABA68AF055}" destId="{89D35F11-B391-412F-81C1-27690D840D99}" srcOrd="0" destOrd="0" presId="urn:microsoft.com/office/officeart/2024/3/layout/hArchList1"/>
    <dgm:cxn modelId="{EFDDA73A-3B6F-46E9-9F3E-DC1FF5B3D54D}" type="presOf" srcId="{AB1CAC98-7C3D-488C-AE10-0FE710DE87DD}" destId="{329E23C6-5E47-4DFC-8B0F-A454AC54D7B6}" srcOrd="0" destOrd="0" presId="urn:microsoft.com/office/officeart/2024/3/layout/hArchList1"/>
    <dgm:cxn modelId="{CEA02E62-40E1-49E4-A473-5581CAC1B3F4}" type="presOf" srcId="{28564A50-5373-45B5-A3DC-16351D1A27A2}" destId="{596A8FAE-F57F-43A6-9002-F9558B41621B}" srcOrd="0" destOrd="0" presId="urn:microsoft.com/office/officeart/2024/3/layout/hArchList1"/>
    <dgm:cxn modelId="{55D6804C-B91A-462A-BDB1-5D9FC6D0EB2D}" type="presOf" srcId="{9D3430FF-7F69-4579-9FC2-05CE6B2A9E66}" destId="{2DB2DDE4-0F35-4A02-B642-5E0F9B9089DC}" srcOrd="0" destOrd="0" presId="urn:microsoft.com/office/officeart/2024/3/layout/hArchList1"/>
    <dgm:cxn modelId="{0AA0A273-B04B-476A-A534-595E5FAA17E6}" srcId="{2811492A-8167-41C8-9CC4-C9C427169F96}" destId="{5C721B7A-81C0-4E84-8A61-2EC18C718C62}" srcOrd="1" destOrd="0" parTransId="{E770D57A-82F7-44C2-B480-751D37ACAA72}" sibTransId="{97D03834-E868-4633-B5B2-88F0E491FE78}"/>
    <dgm:cxn modelId="{C6D04D7A-5C41-4732-8167-5EF3F609462D}" srcId="{58142753-771B-4AE2-AAEF-220E0632C0EA}" destId="{9D3430FF-7F69-4579-9FC2-05CE6B2A9E66}" srcOrd="0" destOrd="0" parTransId="{C3613596-05C1-44FF-8A6C-C31F63D66950}" sibTransId="{88DD97BA-DB25-4C15-8000-DCD2C1AA6D32}"/>
    <dgm:cxn modelId="{28CA0790-5BE3-4C99-B58C-DE61CED9E151}" srcId="{2811492A-8167-41C8-9CC4-C9C427169F96}" destId="{AB1CAC98-7C3D-488C-AE10-0FE710DE87DD}" srcOrd="0" destOrd="0" parTransId="{FCBBAFDC-925D-4E20-9087-236988ACA718}" sibTransId="{12817092-0971-40CE-970D-30ABA68AF055}"/>
    <dgm:cxn modelId="{1425129D-0AD9-4E29-8FFE-4D6DD4492833}" type="presOf" srcId="{5C721B7A-81C0-4E84-8A61-2EC18C718C62}" destId="{2BDF80DD-3C21-4F6C-84D5-FDF850F8250D}" srcOrd="0" destOrd="0" presId="urn:microsoft.com/office/officeart/2024/3/layout/hArchList1"/>
    <dgm:cxn modelId="{208829A1-E57D-478B-92FE-659D3F54AE40}" type="presOf" srcId="{97D03834-E868-4633-B5B2-88F0E491FE78}" destId="{8B51BA95-F5DC-4385-BED7-65EC61F33F6C}" srcOrd="0" destOrd="0" presId="urn:microsoft.com/office/officeart/2024/3/layout/hArchList1"/>
    <dgm:cxn modelId="{474B39AB-6322-4295-81CB-80C2F9B4D48E}" srcId="{2811492A-8167-41C8-9CC4-C9C427169F96}" destId="{58142753-771B-4AE2-AAEF-220E0632C0EA}" srcOrd="2" destOrd="0" parTransId="{C2455613-A894-4D01-A24A-98DD6C67CE1C}" sibTransId="{5D07D2C7-9136-4688-81C8-ED19616D42AE}"/>
    <dgm:cxn modelId="{F71DA2B9-73B9-44C8-B1FF-6618599E7209}" srcId="{5C721B7A-81C0-4E84-8A61-2EC18C718C62}" destId="{0BB96EDE-129C-4C9F-BA44-FFDB48169E69}" srcOrd="0" destOrd="0" parTransId="{95D3567C-DE2F-4B5D-B796-6EE2538BB8BE}" sibTransId="{BE1D7E45-F8A4-4EA6-B629-5C125B515B69}"/>
    <dgm:cxn modelId="{9AD927D3-9DCB-42A7-85AE-86971F50288F}" type="presOf" srcId="{0BB96EDE-129C-4C9F-BA44-FFDB48169E69}" destId="{CD67B2FF-A5B5-4793-8508-9430E1E1C150}" srcOrd="0" destOrd="0" presId="urn:microsoft.com/office/officeart/2024/3/layout/hArchList1"/>
    <dgm:cxn modelId="{26BDF9E4-38B7-467E-90D9-F6B7FFD772DA}" type="presOf" srcId="{2811492A-8167-41C8-9CC4-C9C427169F96}" destId="{F9ABDF3B-7DB3-46D4-8021-30D17D0DEF24}" srcOrd="0" destOrd="0" presId="urn:microsoft.com/office/officeart/2024/3/layout/hArchList1"/>
    <dgm:cxn modelId="{1238ECF6-518C-4F4B-9DB3-77BA8B5F293F}" srcId="{AB1CAC98-7C3D-488C-AE10-0FE710DE87DD}" destId="{28564A50-5373-45B5-A3DC-16351D1A27A2}" srcOrd="0" destOrd="0" parTransId="{BFE7D0C8-5CFB-4D27-926D-BB5209CCA280}" sibTransId="{8AE44DF3-CDA0-4C61-93D1-6A2722607840}"/>
    <dgm:cxn modelId="{15803BF9-6745-4F08-91DD-2ADF0F9298E1}" type="presOf" srcId="{58142753-771B-4AE2-AAEF-220E0632C0EA}" destId="{B6FF66E1-C984-4E5D-87CC-FD2E0FBDDCBE}" srcOrd="0" destOrd="0" presId="urn:microsoft.com/office/officeart/2024/3/layout/hArchList1"/>
    <dgm:cxn modelId="{4B19BB3F-C241-4216-AF16-38E81A293513}" type="presParOf" srcId="{F9ABDF3B-7DB3-46D4-8021-30D17D0DEF24}" destId="{CD45E554-2B14-4C4E-85ED-CE3378B2BD25}" srcOrd="0" destOrd="0" presId="urn:microsoft.com/office/officeart/2024/3/layout/hArchList1"/>
    <dgm:cxn modelId="{A79B1FEF-A7EE-4718-9827-BCC9198CE3BA}" type="presParOf" srcId="{CD45E554-2B14-4C4E-85ED-CE3378B2BD25}" destId="{329E23C6-5E47-4DFC-8B0F-A454AC54D7B6}" srcOrd="0" destOrd="0" presId="urn:microsoft.com/office/officeart/2024/3/layout/hArchList1"/>
    <dgm:cxn modelId="{0C0585A2-2D33-4EB2-B070-B02DAD45C3C7}" type="presParOf" srcId="{CD45E554-2B14-4C4E-85ED-CE3378B2BD25}" destId="{596A8FAE-F57F-43A6-9002-F9558B41621B}" srcOrd="1" destOrd="0" presId="urn:microsoft.com/office/officeart/2024/3/layout/hArchList1"/>
    <dgm:cxn modelId="{31B56871-3DA3-47D8-9781-84D5F555587A}" type="presParOf" srcId="{F9ABDF3B-7DB3-46D4-8021-30D17D0DEF24}" destId="{89D35F11-B391-412F-81C1-27690D840D99}" srcOrd="1" destOrd="0" presId="urn:microsoft.com/office/officeart/2024/3/layout/hArchList1"/>
    <dgm:cxn modelId="{19D3BEC7-6C8F-4535-9F6A-CFD140A4C3B7}" type="presParOf" srcId="{F9ABDF3B-7DB3-46D4-8021-30D17D0DEF24}" destId="{84336E3D-1698-462C-A529-52AF5A419F88}" srcOrd="2" destOrd="0" presId="urn:microsoft.com/office/officeart/2024/3/layout/hArchList1"/>
    <dgm:cxn modelId="{B414DBD9-1464-4C26-92BF-B5D13BC0F079}" type="presParOf" srcId="{84336E3D-1698-462C-A529-52AF5A419F88}" destId="{2BDF80DD-3C21-4F6C-84D5-FDF850F8250D}" srcOrd="0" destOrd="0" presId="urn:microsoft.com/office/officeart/2024/3/layout/hArchList1"/>
    <dgm:cxn modelId="{65137038-807C-4FE1-BA62-BEF38D41F9D6}" type="presParOf" srcId="{84336E3D-1698-462C-A529-52AF5A419F88}" destId="{CD67B2FF-A5B5-4793-8508-9430E1E1C150}" srcOrd="1" destOrd="0" presId="urn:microsoft.com/office/officeart/2024/3/layout/hArchList1"/>
    <dgm:cxn modelId="{B877890F-D82A-4C37-A807-9E400D1031CF}" type="presParOf" srcId="{F9ABDF3B-7DB3-46D4-8021-30D17D0DEF24}" destId="{8B51BA95-F5DC-4385-BED7-65EC61F33F6C}" srcOrd="3" destOrd="0" presId="urn:microsoft.com/office/officeart/2024/3/layout/hArchList1"/>
    <dgm:cxn modelId="{3EBAA7FE-326D-4271-B613-93BF490A1323}" type="presParOf" srcId="{F9ABDF3B-7DB3-46D4-8021-30D17D0DEF24}" destId="{EEF2D537-AE73-4F15-BA3B-7AFF770E1E3C}" srcOrd="4" destOrd="0" presId="urn:microsoft.com/office/officeart/2024/3/layout/hArchList1"/>
    <dgm:cxn modelId="{2C182FB5-70C9-4346-880B-FAE330A5694E}" type="presParOf" srcId="{EEF2D537-AE73-4F15-BA3B-7AFF770E1E3C}" destId="{B6FF66E1-C984-4E5D-87CC-FD2E0FBDDCBE}" srcOrd="0" destOrd="0" presId="urn:microsoft.com/office/officeart/2024/3/layout/hArchList1"/>
    <dgm:cxn modelId="{04F0F774-C7C5-4542-A8FD-97429CA9D811}" type="presParOf" srcId="{EEF2D537-AE73-4F15-BA3B-7AFF770E1E3C}" destId="{2DB2DDE4-0F35-4A02-B642-5E0F9B9089DC}" srcOrd="1" destOrd="0" presId="urn:microsoft.com/office/officeart/2024/3/layout/hArchList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329E23C6-5E47-4DFC-8B0F-A454AC54D7B6}">
      <dsp:nvSpPr>
        <dsp:cNvPr id="0" name=""/>
        <dsp:cNvSpPr/>
      </dsp:nvSpPr>
      <dsp:spPr>
        <a:xfrm>
          <a:off x="0" y="0"/>
          <a:ext cx="2013132" cy="604961"/>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37160" tIns="21590" rIns="21590" bIns="21590" numCol="1" spcCol="1270" anchor="t" anchorCtr="0">
          <a:noAutofit/>
        </a:bodyPr>
        <a:lstStyle/>
        <a:p>
          <a:pPr marL="0" lvl="0" indent="0" algn="l" defTabSz="755650">
            <a:lnSpc>
              <a:spcPct val="100000"/>
            </a:lnSpc>
            <a:spcBef>
              <a:spcPct val="0"/>
            </a:spcBef>
            <a:spcAft>
              <a:spcPct val="35000"/>
            </a:spcAft>
            <a:buNone/>
            <a:defRPr b="1"/>
          </a:pPr>
          <a:r>
            <a:rPr lang="en-US" sz="1700" kern="1200" dirty="0"/>
            <a:t>Roscoe​</a:t>
          </a:r>
        </a:p>
      </dsp:txBody>
      <dsp:txXfrm>
        <a:off x="0" y="0"/>
        <a:ext cx="2013132" cy="604961"/>
      </dsp:txXfrm>
    </dsp:sp>
    <dsp:sp modelId="{596A8FAE-F57F-43A6-9002-F9558B41621B}">
      <dsp:nvSpPr>
        <dsp:cNvPr id="0" name=""/>
        <dsp:cNvSpPr/>
      </dsp:nvSpPr>
      <dsp:spPr>
        <a:xfrm>
          <a:off x="0" y="604961"/>
          <a:ext cx="2013132" cy="5444651"/>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37160" tIns="16510" rIns="16510" bIns="16510" numCol="1" spcCol="1270" anchor="t" anchorCtr="0">
          <a:noAutofit/>
        </a:bodyPr>
        <a:lstStyle/>
        <a:p>
          <a:pPr marL="0" lvl="0" indent="0" algn="l" defTabSz="577850">
            <a:lnSpc>
              <a:spcPct val="100000"/>
            </a:lnSpc>
            <a:spcBef>
              <a:spcPct val="0"/>
            </a:spcBef>
            <a:spcAft>
              <a:spcPct val="35000"/>
            </a:spcAft>
            <a:buFont typeface="Arial" panose="020B0604020202020204" pitchFamily="34" charset="0"/>
            <a:buNone/>
          </a:pPr>
          <a:r>
            <a:rPr lang="en-US" sz="1300" kern="1200" dirty="0"/>
            <a:t>Roscoe is the current Vice President of the 480-481 Area Local &amp; Legislative Director of the MPWU </a:t>
          </a:r>
        </a:p>
        <a:p>
          <a:pPr marL="0" lvl="0" indent="0" algn="l" defTabSz="577850">
            <a:lnSpc>
              <a:spcPct val="100000"/>
            </a:lnSpc>
            <a:spcBef>
              <a:spcPct val="0"/>
            </a:spcBef>
            <a:spcAft>
              <a:spcPct val="35000"/>
            </a:spcAft>
            <a:buFont typeface="Arial" panose="020B0604020202020204" pitchFamily="34" charset="0"/>
            <a:buNone/>
          </a:pPr>
          <a:endParaRPr lang="en-US" sz="1300" kern="1200" dirty="0"/>
        </a:p>
        <a:p>
          <a:pPr marL="0" lvl="0" indent="0" algn="l" defTabSz="577850">
            <a:lnSpc>
              <a:spcPct val="100000"/>
            </a:lnSpc>
            <a:spcBef>
              <a:spcPct val="0"/>
            </a:spcBef>
            <a:spcAft>
              <a:spcPct val="35000"/>
            </a:spcAft>
            <a:buFont typeface="Arial" panose="020B0604020202020204" pitchFamily="34" charset="0"/>
            <a:buNone/>
          </a:pPr>
          <a:r>
            <a:rPr lang="en-US" sz="1300" kern="1200" dirty="0"/>
            <a:t>Previously Roscoe served as an Officer, including President, of the 480-481 Area Local</a:t>
          </a:r>
        </a:p>
        <a:p>
          <a:pPr marL="0" lvl="0" indent="0" algn="l" defTabSz="577850">
            <a:lnSpc>
              <a:spcPct val="100000"/>
            </a:lnSpc>
            <a:spcBef>
              <a:spcPct val="0"/>
            </a:spcBef>
            <a:spcAft>
              <a:spcPct val="35000"/>
            </a:spcAft>
            <a:buFont typeface="Arial" panose="020B0604020202020204" pitchFamily="34" charset="0"/>
            <a:buNone/>
          </a:pPr>
          <a:endParaRPr lang="en-US" sz="1300" kern="1200" dirty="0"/>
        </a:p>
        <a:p>
          <a:pPr marL="0" lvl="0" indent="0" algn="l" defTabSz="577850">
            <a:lnSpc>
              <a:spcPct val="100000"/>
            </a:lnSpc>
            <a:spcBef>
              <a:spcPct val="0"/>
            </a:spcBef>
            <a:spcAft>
              <a:spcPct val="35000"/>
            </a:spcAft>
            <a:buFont typeface="Arial" panose="020B0604020202020204" pitchFamily="34" charset="0"/>
            <a:buNone/>
          </a:pPr>
          <a:r>
            <a:rPr lang="en-US" sz="1300" kern="1200" dirty="0"/>
            <a:t>Roscoe has served on multiple National Level Committees including the Rank-and-File Committee </a:t>
          </a:r>
        </a:p>
        <a:p>
          <a:pPr marL="0" lvl="0" indent="0" algn="l" defTabSz="577850">
            <a:lnSpc>
              <a:spcPct val="100000"/>
            </a:lnSpc>
            <a:spcBef>
              <a:spcPct val="0"/>
            </a:spcBef>
            <a:spcAft>
              <a:spcPct val="35000"/>
            </a:spcAft>
            <a:buFont typeface="Arial" panose="020B0604020202020204" pitchFamily="34" charset="0"/>
            <a:buNone/>
          </a:pPr>
          <a:endParaRPr lang="en-US" sz="1300" kern="1200" dirty="0"/>
        </a:p>
        <a:p>
          <a:pPr marL="0" lvl="0" indent="0" algn="l" defTabSz="577850">
            <a:lnSpc>
              <a:spcPct val="100000"/>
            </a:lnSpc>
            <a:spcBef>
              <a:spcPct val="0"/>
            </a:spcBef>
            <a:spcAft>
              <a:spcPct val="35000"/>
            </a:spcAft>
            <a:buFont typeface="Arial" panose="020B0604020202020204" pitchFamily="34" charset="0"/>
            <a:buNone/>
          </a:pPr>
          <a:r>
            <a:rPr lang="en-US" sz="1300" kern="1200" dirty="0"/>
            <a:t>Roscoe is the long serving Legislative Director for the MPWU</a:t>
          </a:r>
        </a:p>
        <a:p>
          <a:pPr marL="0" lvl="0" indent="0" algn="l" defTabSz="577850">
            <a:lnSpc>
              <a:spcPct val="100000"/>
            </a:lnSpc>
            <a:spcBef>
              <a:spcPct val="0"/>
            </a:spcBef>
            <a:spcAft>
              <a:spcPct val="35000"/>
            </a:spcAft>
            <a:buFont typeface="Arial" panose="020B0604020202020204" pitchFamily="34" charset="0"/>
            <a:buNone/>
          </a:pPr>
          <a:endParaRPr lang="en-US" sz="1300" kern="1200" dirty="0"/>
        </a:p>
        <a:p>
          <a:pPr marL="0" lvl="0" indent="0" algn="l" defTabSz="577850">
            <a:lnSpc>
              <a:spcPct val="100000"/>
            </a:lnSpc>
            <a:spcBef>
              <a:spcPct val="0"/>
            </a:spcBef>
            <a:spcAft>
              <a:spcPct val="35000"/>
            </a:spcAft>
            <a:buFont typeface="Arial" panose="020B0604020202020204" pitchFamily="34" charset="0"/>
            <a:buNone/>
          </a:pPr>
          <a:endParaRPr lang="en-US" sz="1300" kern="1200" dirty="0"/>
        </a:p>
      </dsp:txBody>
      <dsp:txXfrm>
        <a:off x="0" y="604961"/>
        <a:ext cx="2013132" cy="5444651"/>
      </dsp:txXfrm>
    </dsp:sp>
    <dsp:sp modelId="{2BDF80DD-3C21-4F6C-84D5-FDF850F8250D}">
      <dsp:nvSpPr>
        <dsp:cNvPr id="0" name=""/>
        <dsp:cNvSpPr/>
      </dsp:nvSpPr>
      <dsp:spPr>
        <a:xfrm>
          <a:off x="2214446" y="0"/>
          <a:ext cx="2013132" cy="604961"/>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37160" tIns="21590" rIns="21590" bIns="21590" numCol="1" spcCol="1270" anchor="t" anchorCtr="0">
          <a:noAutofit/>
        </a:bodyPr>
        <a:lstStyle/>
        <a:p>
          <a:pPr marL="0" lvl="0" indent="0" algn="l" defTabSz="755650">
            <a:lnSpc>
              <a:spcPct val="100000"/>
            </a:lnSpc>
            <a:spcBef>
              <a:spcPct val="0"/>
            </a:spcBef>
            <a:spcAft>
              <a:spcPct val="35000"/>
            </a:spcAft>
            <a:buNone/>
            <a:defRPr b="1"/>
          </a:pPr>
          <a:r>
            <a:rPr lang="en-US" sz="1700" kern="1200" dirty="0"/>
            <a:t>John</a:t>
          </a:r>
        </a:p>
      </dsp:txBody>
      <dsp:txXfrm>
        <a:off x="2214446" y="0"/>
        <a:ext cx="2013132" cy="604961"/>
      </dsp:txXfrm>
    </dsp:sp>
    <dsp:sp modelId="{CD67B2FF-A5B5-4793-8508-9430E1E1C150}">
      <dsp:nvSpPr>
        <dsp:cNvPr id="0" name=""/>
        <dsp:cNvSpPr/>
      </dsp:nvSpPr>
      <dsp:spPr>
        <a:xfrm>
          <a:off x="2214446" y="604961"/>
          <a:ext cx="2013132" cy="5444651"/>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37160" tIns="16510" rIns="16510" bIns="16510" numCol="1" spcCol="1270" anchor="t" anchorCtr="0">
          <a:noAutofit/>
        </a:bodyPr>
        <a:lstStyle/>
        <a:p>
          <a:pPr marL="0" lvl="0" indent="0" algn="l" defTabSz="577850">
            <a:lnSpc>
              <a:spcPct val="100000"/>
            </a:lnSpc>
            <a:spcBef>
              <a:spcPct val="0"/>
            </a:spcBef>
            <a:spcAft>
              <a:spcPct val="35000"/>
            </a:spcAft>
            <a:buNone/>
          </a:pPr>
          <a:r>
            <a:rPr lang="en-US" sz="1300" kern="1200" dirty="0"/>
            <a:t>John is the current Executive Vice President of the 480-481 Area Local </a:t>
          </a:r>
        </a:p>
        <a:p>
          <a:pPr marL="0" lvl="0" indent="0" algn="l" defTabSz="577850">
            <a:lnSpc>
              <a:spcPct val="100000"/>
            </a:lnSpc>
            <a:spcBef>
              <a:spcPct val="0"/>
            </a:spcBef>
            <a:spcAft>
              <a:spcPct val="35000"/>
            </a:spcAft>
            <a:buNone/>
          </a:pPr>
          <a:endParaRPr lang="en-US" sz="1300" kern="1200" dirty="0"/>
        </a:p>
        <a:p>
          <a:pPr marL="0" lvl="0" indent="0" algn="l" defTabSz="577850">
            <a:lnSpc>
              <a:spcPct val="100000"/>
            </a:lnSpc>
            <a:spcBef>
              <a:spcPct val="0"/>
            </a:spcBef>
            <a:spcAft>
              <a:spcPct val="35000"/>
            </a:spcAft>
            <a:buNone/>
          </a:pPr>
          <a:endParaRPr lang="en-US" sz="1300" kern="1200" dirty="0"/>
        </a:p>
        <a:p>
          <a:pPr marL="0" lvl="0" indent="0" algn="l" defTabSz="577850">
            <a:lnSpc>
              <a:spcPct val="100000"/>
            </a:lnSpc>
            <a:spcBef>
              <a:spcPct val="0"/>
            </a:spcBef>
            <a:spcAft>
              <a:spcPct val="35000"/>
            </a:spcAft>
            <a:buNone/>
          </a:pPr>
          <a:r>
            <a:rPr lang="en-US" sz="1300" kern="1200" dirty="0"/>
            <a:t>Previously John served as Maintenance Craft Director of the 480-481 Area Local </a:t>
          </a:r>
        </a:p>
        <a:p>
          <a:pPr marL="0" lvl="0" indent="0" algn="l" defTabSz="577850">
            <a:lnSpc>
              <a:spcPct val="100000"/>
            </a:lnSpc>
            <a:spcBef>
              <a:spcPct val="0"/>
            </a:spcBef>
            <a:spcAft>
              <a:spcPct val="35000"/>
            </a:spcAft>
            <a:buNone/>
          </a:pPr>
          <a:endParaRPr lang="en-US" sz="1300" kern="1200" dirty="0"/>
        </a:p>
        <a:p>
          <a:pPr marL="0" lvl="0" indent="0" algn="l" defTabSz="577850">
            <a:lnSpc>
              <a:spcPct val="100000"/>
            </a:lnSpc>
            <a:spcBef>
              <a:spcPct val="0"/>
            </a:spcBef>
            <a:spcAft>
              <a:spcPct val="35000"/>
            </a:spcAft>
            <a:buNone/>
          </a:pPr>
          <a:r>
            <a:rPr lang="en-US" sz="1300" kern="1200" dirty="0"/>
            <a:t>Prior to transferring to the Metroplex, John was an Officer in the FMAL, including President </a:t>
          </a:r>
        </a:p>
        <a:p>
          <a:pPr marL="0" lvl="0" indent="0" algn="l" defTabSz="577850">
            <a:lnSpc>
              <a:spcPct val="100000"/>
            </a:lnSpc>
            <a:spcBef>
              <a:spcPct val="0"/>
            </a:spcBef>
            <a:spcAft>
              <a:spcPct val="35000"/>
            </a:spcAft>
            <a:buNone/>
          </a:pPr>
          <a:endParaRPr lang="en-US" sz="1300" kern="1200" dirty="0"/>
        </a:p>
        <a:p>
          <a:pPr marL="0" lvl="0" indent="0" algn="l" defTabSz="577850">
            <a:lnSpc>
              <a:spcPct val="100000"/>
            </a:lnSpc>
            <a:spcBef>
              <a:spcPct val="0"/>
            </a:spcBef>
            <a:spcAft>
              <a:spcPct val="35000"/>
            </a:spcAft>
            <a:buNone/>
          </a:pPr>
          <a:r>
            <a:rPr lang="en-US" sz="1300" kern="1200" dirty="0"/>
            <a:t>John is an Arbitration Advocate for the Maintenance Craft </a:t>
          </a:r>
        </a:p>
        <a:p>
          <a:pPr marL="0" lvl="0" indent="0" algn="l" defTabSz="577850">
            <a:lnSpc>
              <a:spcPct val="100000"/>
            </a:lnSpc>
            <a:spcBef>
              <a:spcPct val="0"/>
            </a:spcBef>
            <a:spcAft>
              <a:spcPct val="35000"/>
            </a:spcAft>
            <a:buNone/>
          </a:pPr>
          <a:endParaRPr lang="en-US" sz="1300" kern="1200" dirty="0"/>
        </a:p>
        <a:p>
          <a:pPr marL="0" lvl="0" indent="0" algn="l" defTabSz="577850">
            <a:lnSpc>
              <a:spcPct val="100000"/>
            </a:lnSpc>
            <a:spcBef>
              <a:spcPct val="0"/>
            </a:spcBef>
            <a:spcAft>
              <a:spcPct val="35000"/>
            </a:spcAft>
            <a:buNone/>
          </a:pPr>
          <a:endParaRPr lang="en-US" sz="1300" kern="1200" dirty="0"/>
        </a:p>
      </dsp:txBody>
      <dsp:txXfrm>
        <a:off x="2214446" y="604961"/>
        <a:ext cx="2013132" cy="5444651"/>
      </dsp:txXfrm>
    </dsp:sp>
    <dsp:sp modelId="{B6FF66E1-C984-4E5D-87CC-FD2E0FBDDCBE}">
      <dsp:nvSpPr>
        <dsp:cNvPr id="0" name=""/>
        <dsp:cNvSpPr/>
      </dsp:nvSpPr>
      <dsp:spPr>
        <a:xfrm>
          <a:off x="4428892" y="0"/>
          <a:ext cx="2013132" cy="604961"/>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37160" tIns="21590" rIns="21590" bIns="21590" numCol="1" spcCol="1270" anchor="t" anchorCtr="0">
          <a:noAutofit/>
        </a:bodyPr>
        <a:lstStyle/>
        <a:p>
          <a:pPr marL="0" lvl="0" indent="0" algn="l" defTabSz="755650">
            <a:lnSpc>
              <a:spcPct val="100000"/>
            </a:lnSpc>
            <a:spcBef>
              <a:spcPct val="0"/>
            </a:spcBef>
            <a:spcAft>
              <a:spcPct val="35000"/>
            </a:spcAft>
            <a:buNone/>
            <a:defRPr b="1"/>
          </a:pPr>
          <a:r>
            <a:rPr lang="en-US" sz="1700" kern="1200" dirty="0"/>
            <a:t>Eric​</a:t>
          </a:r>
        </a:p>
      </dsp:txBody>
      <dsp:txXfrm>
        <a:off x="4428892" y="0"/>
        <a:ext cx="2013132" cy="604961"/>
      </dsp:txXfrm>
    </dsp:sp>
    <dsp:sp modelId="{2DB2DDE4-0F35-4A02-B642-5E0F9B9089DC}">
      <dsp:nvSpPr>
        <dsp:cNvPr id="0" name=""/>
        <dsp:cNvSpPr/>
      </dsp:nvSpPr>
      <dsp:spPr>
        <a:xfrm>
          <a:off x="4428892" y="604961"/>
          <a:ext cx="2013132" cy="5444651"/>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37160" tIns="16510" rIns="16510" bIns="16510" numCol="1" spcCol="1270" anchor="t" anchorCtr="0">
          <a:noAutofit/>
        </a:bodyPr>
        <a:lstStyle/>
        <a:p>
          <a:pPr marL="0" lvl="0" indent="0" algn="l" defTabSz="577850">
            <a:lnSpc>
              <a:spcPct val="100000"/>
            </a:lnSpc>
            <a:spcBef>
              <a:spcPct val="0"/>
            </a:spcBef>
            <a:spcAft>
              <a:spcPct val="35000"/>
            </a:spcAft>
            <a:buNone/>
          </a:pPr>
          <a:r>
            <a:rPr lang="en-US" sz="1300" kern="1200" dirty="0"/>
            <a:t>Eric is the current Director of Research &amp; Education for the MPWU &amp; Editor of the 480-481 Area Local</a:t>
          </a:r>
        </a:p>
        <a:p>
          <a:pPr marL="0" lvl="0" indent="0" algn="l" defTabSz="577850">
            <a:lnSpc>
              <a:spcPct val="100000"/>
            </a:lnSpc>
            <a:spcBef>
              <a:spcPct val="0"/>
            </a:spcBef>
            <a:spcAft>
              <a:spcPct val="35000"/>
            </a:spcAft>
            <a:buNone/>
          </a:pPr>
          <a:endParaRPr lang="en-US" sz="1300" kern="1200" dirty="0"/>
        </a:p>
        <a:p>
          <a:pPr marL="0" lvl="0" indent="0" algn="l" defTabSz="577850">
            <a:lnSpc>
              <a:spcPct val="100000"/>
            </a:lnSpc>
            <a:spcBef>
              <a:spcPct val="0"/>
            </a:spcBef>
            <a:spcAft>
              <a:spcPct val="35000"/>
            </a:spcAft>
            <a:buNone/>
          </a:pPr>
          <a:r>
            <a:rPr lang="en-US" sz="1300" kern="1200" dirty="0"/>
            <a:t>Previously Eric has served the MPWU in multiple capacities, including Acting President in 2024</a:t>
          </a:r>
        </a:p>
        <a:p>
          <a:pPr marL="0" lvl="0" indent="0" algn="l" defTabSz="577850">
            <a:lnSpc>
              <a:spcPct val="100000"/>
            </a:lnSpc>
            <a:spcBef>
              <a:spcPct val="0"/>
            </a:spcBef>
            <a:spcAft>
              <a:spcPct val="35000"/>
            </a:spcAft>
            <a:buNone/>
          </a:pPr>
          <a:endParaRPr lang="en-US" sz="1300" kern="1200" dirty="0"/>
        </a:p>
        <a:p>
          <a:pPr marL="0" lvl="0" indent="0" algn="l" defTabSz="577850">
            <a:lnSpc>
              <a:spcPct val="100000"/>
            </a:lnSpc>
            <a:spcBef>
              <a:spcPct val="0"/>
            </a:spcBef>
            <a:spcAft>
              <a:spcPct val="35000"/>
            </a:spcAft>
            <a:buNone/>
          </a:pPr>
          <a:r>
            <a:rPr lang="en-US" sz="1300" kern="1200" dirty="0"/>
            <a:t>Eric is an Arbitration Advocate in the Clerk Craft &amp; Technical Assistant for National Level Support Services</a:t>
          </a:r>
        </a:p>
        <a:p>
          <a:pPr marL="0" lvl="0" indent="0" algn="l" defTabSz="577850">
            <a:lnSpc>
              <a:spcPct val="100000"/>
            </a:lnSpc>
            <a:spcBef>
              <a:spcPct val="0"/>
            </a:spcBef>
            <a:spcAft>
              <a:spcPct val="35000"/>
            </a:spcAft>
            <a:buNone/>
          </a:pPr>
          <a:endParaRPr lang="en-US" sz="1300" kern="1200" dirty="0"/>
        </a:p>
        <a:p>
          <a:pPr marL="0" lvl="0" indent="0" algn="l" defTabSz="577850">
            <a:lnSpc>
              <a:spcPct val="100000"/>
            </a:lnSpc>
            <a:spcBef>
              <a:spcPct val="0"/>
            </a:spcBef>
            <a:spcAft>
              <a:spcPct val="35000"/>
            </a:spcAft>
            <a:buNone/>
          </a:pPr>
          <a:r>
            <a:rPr lang="en-US" sz="1300" kern="1200" dirty="0"/>
            <a:t>Eric is the host of APW You and founder of APWUSteward.com </a:t>
          </a:r>
        </a:p>
        <a:p>
          <a:pPr marL="0" lvl="0" indent="0" algn="l" defTabSz="577850">
            <a:lnSpc>
              <a:spcPct val="100000"/>
            </a:lnSpc>
            <a:spcBef>
              <a:spcPct val="0"/>
            </a:spcBef>
            <a:spcAft>
              <a:spcPct val="35000"/>
            </a:spcAft>
            <a:buNone/>
          </a:pPr>
          <a:endParaRPr lang="en-US" sz="1300" kern="1200" dirty="0"/>
        </a:p>
        <a:p>
          <a:pPr marL="0" lvl="0" indent="0" algn="l" defTabSz="577850">
            <a:lnSpc>
              <a:spcPct val="100000"/>
            </a:lnSpc>
            <a:spcBef>
              <a:spcPct val="0"/>
            </a:spcBef>
            <a:spcAft>
              <a:spcPct val="35000"/>
            </a:spcAft>
            <a:buNone/>
          </a:pPr>
          <a:endParaRPr lang="en-US" sz="1300" kern="1200" dirty="0"/>
        </a:p>
      </dsp:txBody>
      <dsp:txXfrm>
        <a:off x="4428892" y="604961"/>
        <a:ext cx="2013132" cy="5444651"/>
      </dsp:txXfrm>
    </dsp:sp>
  </dsp:spTree>
</dsp:drawing>
</file>

<file path=ppt/diagrams/layout1.xml><?xml version="1.0" encoding="utf-8"?>
<dgm:layoutDef xmlns:dgm="http://schemas.openxmlformats.org/drawingml/2006/diagram" xmlns:a="http://schemas.openxmlformats.org/drawingml/2006/main" uniqueId="urn:microsoft.com/office/officeart/2024/3/layout/hArchList1">
  <dgm:title val="Horizontal Text Blocks"/>
  <dgm:desc val="Short bits of text with formatted headers. Use as an easier-to-read alternative to a bulleted list."/>
  <dgm:catLst>
    <dgm:cat type="list" pri="100"/>
    <dgm:cat type="timeline" pri="500"/>
    <dgm:cat type="process" pri="600"/>
  </dgm:catLst>
  <dgm:sampData>
    <dgm:dataModel>
      <dgm:ptLst>
        <dgm:pt modelId="0" type="doc"/>
        <dgm:pt modelId="1">
          <dgm:prSet phldr="1"/>
        </dgm:pt>
        <dgm:pt modelId="2">
          <dgm:prSet phldr="1"/>
        </dgm:pt>
        <dgm:pt modelId="3">
          <dgm:prSet phldr="1"/>
        </dgm:pt>
        <dgm:pt modelId="4">
          <dgm:prSet phldr="1"/>
        </dgm:pt>
      </dgm:ptLst>
      <dgm:cxnLst>
        <dgm:cxn modelId="7" srcId="0" destId="1" srcOrd="0" destOrd="0"/>
        <dgm:cxn modelId="8" srcId="0" destId="2" srcOrd="1" destOrd="0"/>
        <dgm:cxn modelId="9" srcId="0" destId="3" srcOrd="2" destOrd="0"/>
        <dgm:cxn modelId="10" srcId="0" destId="4" srcOrd="3"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resizeHandles val="exact"/>
    </dgm:varLst>
    <dgm:choose name="Name1">
      <dgm:if name="Name2" func="var" arg="dir" op="equ" val="norm">
        <dgm:alg type="lin">
          <dgm:param type="vertAlign" val="t"/>
          <dgm:param type="horzAlign" val="l"/>
        </dgm:alg>
      </dgm:if>
      <dgm:else name="Name3">
        <dgm:alg type="lin">
          <dgm:param type="vertAlign" val="t"/>
          <dgm:param type="horzAlign" val="r"/>
        </dgm:alg>
      </dgm:else>
    </dgm:choose>
    <dgm:presOf/>
    <dgm:constrLst>
      <dgm:constr type="primFontSz" for="des" forName="pictRect" op="equ" val="18"/>
      <dgm:constr type="primFontSz" for="des" forName="textRect" refType="primFontSz" refFor="des" refForName="pictRect" op="equ" fact="0.77"/>
      <dgm:constr type="w" for="ch" forName="compNode" refType="w"/>
      <dgm:constr type="h" for="ch" forName="compNode" refType="h"/>
      <dgm:constr type="h" for="des" forName="pictRect" op="equ"/>
      <dgm:constr type="h" for="des" forName="pictRect" refType="primFontSz" refFor="des" refForName="pictRect" fact="3"/>
      <dgm:constr type="w" for="ch" ptType="sibTrans" refType="w" refFor="ch" refForName="compNode" op="equ" fact="0.1"/>
      <dgm:constr type="sp" refType="w" refFor="ch" refForName="compNode" op="equ" fact="0.1"/>
    </dgm:constrLst>
    <dgm:ruleLst/>
    <dgm:forEach name="Name4" axis="ch" ptType="node" cnt="20">
      <dgm:layoutNode name="compNode">
        <dgm:alg type="composite"/>
        <dgm:shape xmlns:r="http://schemas.openxmlformats.org/officeDocument/2006/relationships" r:blip="">
          <dgm:adjLst/>
        </dgm:shape>
        <dgm:presOf axis="self"/>
        <dgm:constrLst>
          <dgm:constr type="h" for="ch" forName="pictRect" refType="h" fact="0.1"/>
          <dgm:constr type="l" for="ch" forName="pictRect"/>
          <dgm:constr type="t" for="ch" forName="pictRect"/>
          <dgm:constr type="l" for="ch" forName="textRect"/>
          <dgm:constr type="t" for="ch" forName="textRect" refType="b" refFor="ch" refForName="pictRect"/>
        </dgm:constrLst>
        <dgm:ruleLst/>
        <dgm:layoutNode name="pictRect" styleLbl="revTx">
          <dgm:varLst>
            <dgm:chMax val="0"/>
            <dgm:bulletEnabled/>
          </dgm:varLst>
          <dgm:alg type="tx">
            <dgm:param type="parTxLTRAlign" val="l"/>
            <dgm:param type="parTxRTLAlign" val="r"/>
            <dgm:param type="txAnchorVert" val="t"/>
          </dgm:alg>
          <dgm:shape xmlns:r="http://schemas.openxmlformats.org/officeDocument/2006/relationships" type="rect" r:blip="">
            <dgm:adjLst/>
          </dgm:shape>
          <dgm:presOf axis="self"/>
          <dgm:choose name="choosePictRectConstraints">
            <dgm:if name="ifPictRectConstraints" func="var" arg="dir" op="equ" val="norm">
              <dgm:constrLst>
                <dgm:constr type="h" refType="w" op="lte" fact="0.4"/>
                <dgm:constr type="lMarg" val="10.8"/>
                <dgm:constr type="rMarg" refType="primFontSz" fact="0.1"/>
                <dgm:constr type="tMarg" refType="primFontSz" fact="0.1"/>
                <dgm:constr type="bMarg" refType="primFontSz" fact="0.1"/>
              </dgm:constrLst>
            </dgm:if>
            <dgm:else name="elsePictRectConstraints">
              <dgm:constrLst>
                <dgm:constr type="lMarg" refType="primFontSz" fact="0.1"/>
                <dgm:constr type="rMarg" val="10.8"/>
                <dgm:constr type="tMarg" refType="primFontSz" fact="0.1"/>
                <dgm:constr type="bMarg" refType="primFontSz" fact="0.1"/>
              </dgm:constrLst>
            </dgm:else>
          </dgm:choose>
          <dgm:ruleLst>
            <dgm:rule type="h" val="INF" fact="NaN" max="NaN"/>
            <dgm:rule type="primFontSz" val="5" fact="NaN" max="NaN"/>
          </dgm:ruleLst>
        </dgm:layoutNode>
        <dgm:layoutNode name="textRect" styleLbl="revTx">
          <dgm:varLst>
            <dgm:bulletEnabled/>
          </dgm:varLst>
          <dgm:alg type="tx">
            <dgm:param type="parTxLTRAlign" val="l"/>
            <dgm:param type="parTxRTLAlign" val="r"/>
            <dgm:param type="txAnchorVert" val="t"/>
          </dgm:alg>
          <dgm:shape xmlns:r="http://schemas.openxmlformats.org/officeDocument/2006/relationships" type="rect" r:blip="">
            <dgm:adjLst/>
          </dgm:shape>
          <dgm:presOf axis="des" ptType="node"/>
          <dgm:choose name="chooseTextRectConstraints">
            <dgm:if name="ifTextRectConstraints" func="var" arg="dir" op="equ" val="norm">
              <dgm:constrLst>
                <dgm:constr type="lMarg" val="10.8"/>
                <dgm:constr type="rMarg" refType="primFontSz" fact="0.1"/>
                <dgm:constr type="tMarg" refType="primFontSz" fact="0.1"/>
                <dgm:constr type="bMarg" refType="primFontSz" fact="0.1"/>
              </dgm:constrLst>
            </dgm:if>
            <dgm:else name="elseTextRectConstraints">
              <dgm:constrLst>
                <dgm:constr type="lMarg" refType="primFontSz" fact="0.1"/>
                <dgm:constr type="rMarg" val="10.8"/>
                <dgm:constr type="tMarg" refType="primFontSz" fact="0.1"/>
                <dgm:constr type="bMarg" refType="primFontSz" fact="0.1"/>
              </dgm:constrLst>
            </dgm:else>
          </dgm:choose>
          <dgm:ruleLst>
            <dgm:rule type="primFontSz" val="5" fact="NaN" max="NaN"/>
          </dgm:ruleLst>
        </dgm:layoutNode>
      </dgm:layoutNode>
      <dgm:forEach name="Name5" axis="followSib" ptType="sibTrans" cnt="1">
        <dgm:layoutNode name="sibTrans">
          <dgm:alg type="sp"/>
          <dgm:shape xmlns:r="http://schemas.openxmlformats.org/officeDocument/2006/relationships" type="rect" r:blip="" hideGeom="1">
            <dgm:adjLst/>
          </dgm:shape>
          <dgm:presOf axis="self"/>
          <dgm:constrLst/>
          <dgm:ruleLst/>
        </dgm:layoutNode>
      </dgm:forEach>
    </dgm:forEach>
  </dgm:layoutNode>
  <dgm:extLst>
    <a:ext uri="{68A01E43-0DF5-4B5B-8FA6-DAF915123BFB}">
      <dgm1612:lstStyle xmlns:dgm1612="http://schemas.microsoft.com/office/drawing/2016/12/diagram">
        <a:lvl1pPr>
          <a:lnSpc>
            <a:spcPct val="100000"/>
          </a:lnSpc>
          <a:defRPr b="1"/>
        </a:lvl1pPr>
        <a:lvl2pPr>
          <a:lnSpc>
            <a:spcPct val="100000"/>
          </a:lnSpc>
        </a:lvl2pPr>
      </dgm1612:lstStyle>
    </a:ext>
  </dgm:extLst>
</dgm:layoutDef>
</file>

<file path=ppt/diagrams/quickStyle1.xml><?xml version="1.0" encoding="utf-8"?>
<dgm:styleDef xmlns:dgm="http://schemas.openxmlformats.org/drawingml/2006/diagram" xmlns:a="http://schemas.openxmlformats.org/drawingml/2006/main" uniqueId="urn:microsoft.com/office/officeart/2005/8/quickstyle/simple1#4">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869E4AD9-950F-41E4-9427-1AE66A4CFAAF}" type="datetimeFigureOut">
              <a:rPr lang="en-US" smtClean="0"/>
              <a:t>9/25/2026</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639448F4-EC82-4595-AE06-CC74138DB9C0}" type="slidenum">
              <a:rPr lang="en-US" smtClean="0"/>
              <a:t>‹#›</a:t>
            </a:fld>
            <a:endParaRPr lang="en-US"/>
          </a:p>
        </p:txBody>
      </p:sp>
    </p:spTree>
    <p:extLst>
      <p:ext uri="{BB962C8B-B14F-4D97-AF65-F5344CB8AC3E}">
        <p14:creationId xmlns:p14="http://schemas.microsoft.com/office/powerpoint/2010/main" val="19268326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639448F4-EC82-4595-AE06-CC74138DB9C0}" type="slidenum">
              <a:rPr lang="en-US" smtClean="0"/>
              <a:t>22</a:t>
            </a:fld>
            <a:endParaRPr lang="en-US"/>
          </a:p>
        </p:txBody>
      </p:sp>
    </p:spTree>
    <p:extLst>
      <p:ext uri="{BB962C8B-B14F-4D97-AF65-F5344CB8AC3E}">
        <p14:creationId xmlns:p14="http://schemas.microsoft.com/office/powerpoint/2010/main" val="1450291147"/>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p:cSld name="Title with Picture">
    <p:bg>
      <p:bgRef idx="1001">
        <a:schemeClr val="bg2"/>
      </p:bgRef>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A24DF58-285B-E151-006A-D88C36BBB753}"/>
              </a:ext>
            </a:extLst>
          </p:cNvPr>
          <p:cNvSpPr>
            <a:spLocks noGrp="1"/>
          </p:cNvSpPr>
          <p:nvPr>
            <p:ph type="ctrTitle"/>
          </p:nvPr>
        </p:nvSpPr>
        <p:spPr>
          <a:xfrm>
            <a:off x="320039" y="1033272"/>
            <a:ext cx="5892073" cy="3895344"/>
          </a:xfrm>
        </p:spPr>
        <p:txBody>
          <a:bodyPr vert="horz" lIns="91440" tIns="45720" rIns="91440" bIns="45720" rtlCol="0" anchor="t">
            <a:normAutofit/>
          </a:bodyPr>
          <a:lstStyle>
            <a:lvl1pPr>
              <a:defRPr lang="en-US" sz="8000" dirty="0">
                <a:solidFill>
                  <a:schemeClr val="tx2"/>
                </a:solidFill>
              </a:defRPr>
            </a:lvl1pPr>
          </a:lstStyle>
          <a:p>
            <a:pPr lvl="0"/>
            <a:r>
              <a:rPr lang="en-US"/>
              <a:t>Click to edit Master title style</a:t>
            </a:r>
            <a:endParaRPr lang="en-US" dirty="0"/>
          </a:p>
        </p:txBody>
      </p:sp>
      <p:sp>
        <p:nvSpPr>
          <p:cNvPr id="3" name="Subtitle 2">
            <a:extLst>
              <a:ext uri="{FF2B5EF4-FFF2-40B4-BE49-F238E27FC236}">
                <a16:creationId xmlns:a16="http://schemas.microsoft.com/office/drawing/2014/main" id="{F9206861-2B51-5BD1-EB7B-C21E31ED4CF6}"/>
              </a:ext>
            </a:extLst>
          </p:cNvPr>
          <p:cNvSpPr>
            <a:spLocks noGrp="1"/>
          </p:cNvSpPr>
          <p:nvPr>
            <p:ph type="subTitle" idx="1"/>
          </p:nvPr>
        </p:nvSpPr>
        <p:spPr>
          <a:xfrm>
            <a:off x="320040" y="5733288"/>
            <a:ext cx="5892071" cy="795528"/>
          </a:xfrm>
        </p:spPr>
        <p:txBody>
          <a:bodyPr vert="horz" lIns="91440" tIns="45720" rIns="91440" bIns="45720" rtlCol="0" anchor="ctr">
            <a:normAutofit/>
          </a:bodyPr>
          <a:lstStyle>
            <a:lvl1pPr marL="0" indent="0">
              <a:buNone/>
              <a:defRPr lang="en-US" dirty="0">
                <a:solidFill>
                  <a:schemeClr val="tx2"/>
                </a:solidFill>
              </a:defRPr>
            </a:lvl1pPr>
          </a:lstStyle>
          <a:p>
            <a:pPr lvl="0"/>
            <a:r>
              <a:rPr lang="en-US"/>
              <a:t>Click to edit Master subtitle style</a:t>
            </a:r>
            <a:endParaRPr lang="en-US" dirty="0"/>
          </a:p>
        </p:txBody>
      </p:sp>
      <p:sp>
        <p:nvSpPr>
          <p:cNvPr id="5" name="Footer Placeholder 4">
            <a:extLst>
              <a:ext uri="{FF2B5EF4-FFF2-40B4-BE49-F238E27FC236}">
                <a16:creationId xmlns:a16="http://schemas.microsoft.com/office/drawing/2014/main" id="{822DDD77-F8A9-7EC7-8615-6A38937CE728}"/>
              </a:ext>
            </a:extLst>
          </p:cNvPr>
          <p:cNvSpPr>
            <a:spLocks noGrp="1"/>
          </p:cNvSpPr>
          <p:nvPr>
            <p:ph type="ftr" sz="quarter" idx="11"/>
          </p:nvPr>
        </p:nvSpPr>
        <p:spPr/>
        <p:txBody>
          <a:bodyPr/>
          <a:lstStyle>
            <a:lvl1pPr>
              <a:defRPr>
                <a:solidFill>
                  <a:schemeClr val="tx2"/>
                </a:solidFill>
              </a:defRPr>
            </a:lvl1pPr>
          </a:lstStyle>
          <a:p>
            <a:endParaRPr lang="en-US"/>
          </a:p>
        </p:txBody>
      </p:sp>
      <p:sp>
        <p:nvSpPr>
          <p:cNvPr id="11" name="Picture Placeholder 10">
            <a:extLst>
              <a:ext uri="{FF2B5EF4-FFF2-40B4-BE49-F238E27FC236}">
                <a16:creationId xmlns:a16="http://schemas.microsoft.com/office/drawing/2014/main" id="{1F08B46D-341A-2502-FE91-2C5EF771037B}"/>
              </a:ext>
            </a:extLst>
          </p:cNvPr>
          <p:cNvSpPr>
            <a:spLocks noGrp="1"/>
          </p:cNvSpPr>
          <p:nvPr>
            <p:ph type="pic" sz="quarter" idx="13" hasCustomPrompt="1"/>
          </p:nvPr>
        </p:nvSpPr>
        <p:spPr>
          <a:xfrm>
            <a:off x="6931152" y="793817"/>
            <a:ext cx="5260848" cy="6064181"/>
          </a:xfrm>
          <a:blipFill>
            <a:blip r:embed="rId2">
              <a:alphaModFix amt="80000"/>
            </a:blip>
            <a:stretch>
              <a:fillRect/>
            </a:stretch>
          </a:blipFill>
        </p:spPr>
        <p:txBody>
          <a:bodyPr/>
          <a:lstStyle>
            <a:lvl1pPr marL="0" indent="0">
              <a:buNone/>
              <a:defRPr/>
            </a:lvl1pPr>
          </a:lstStyle>
          <a:p>
            <a:r>
              <a:rPr lang="en-US" dirty="0"/>
              <a:t> </a:t>
            </a:r>
          </a:p>
        </p:txBody>
      </p:sp>
      <p:sp>
        <p:nvSpPr>
          <p:cNvPr id="4" name="Date Placeholder 3">
            <a:extLst>
              <a:ext uri="{FF2B5EF4-FFF2-40B4-BE49-F238E27FC236}">
                <a16:creationId xmlns:a16="http://schemas.microsoft.com/office/drawing/2014/main" id="{098AB215-86A6-6EC5-BC27-7962FA84A1AE}"/>
              </a:ext>
            </a:extLst>
          </p:cNvPr>
          <p:cNvSpPr>
            <a:spLocks noGrp="1"/>
          </p:cNvSpPr>
          <p:nvPr>
            <p:ph type="dt" sz="half" idx="10"/>
          </p:nvPr>
        </p:nvSpPr>
        <p:spPr>
          <a:xfrm>
            <a:off x="6938587" y="207982"/>
            <a:ext cx="2662798" cy="413360"/>
          </a:xfrm>
        </p:spPr>
        <p:txBody>
          <a:bodyPr/>
          <a:lstStyle>
            <a:lvl1pPr>
              <a:defRPr>
                <a:solidFill>
                  <a:schemeClr val="tx2"/>
                </a:solidFill>
              </a:defRPr>
            </a:lvl1pPr>
          </a:lstStyle>
          <a:p>
            <a:fld id="{DC425402-0DDA-49E5-B3D8-A845477D8180}" type="datetimeFigureOut">
              <a:rPr lang="en-US" smtClean="0"/>
              <a:t>9/25/2026</a:t>
            </a:fld>
            <a:endParaRPr lang="en-US"/>
          </a:p>
        </p:txBody>
      </p:sp>
      <p:sp>
        <p:nvSpPr>
          <p:cNvPr id="6" name="Slide Number Placeholder 5">
            <a:extLst>
              <a:ext uri="{FF2B5EF4-FFF2-40B4-BE49-F238E27FC236}">
                <a16:creationId xmlns:a16="http://schemas.microsoft.com/office/drawing/2014/main" id="{4360CECF-E526-1422-4780-123B6B1E96C9}"/>
              </a:ext>
            </a:extLst>
          </p:cNvPr>
          <p:cNvSpPr>
            <a:spLocks noGrp="1"/>
          </p:cNvSpPr>
          <p:nvPr>
            <p:ph type="sldNum" sz="quarter" idx="12"/>
          </p:nvPr>
        </p:nvSpPr>
        <p:spPr/>
        <p:txBody>
          <a:bodyPr/>
          <a:lstStyle>
            <a:lvl1pPr>
              <a:defRPr>
                <a:solidFill>
                  <a:schemeClr val="tx2"/>
                </a:solidFill>
              </a:defRPr>
            </a:lvl1pPr>
          </a:lstStyle>
          <a:p>
            <a:fld id="{55BE0E9F-8423-48E9-A6B8-1CB0B6E7BA4B}" type="slidenum">
              <a:rPr lang="en-US" smtClean="0"/>
              <a:t>‹#›</a:t>
            </a:fld>
            <a:endParaRPr lang="en-US"/>
          </a:p>
        </p:txBody>
      </p:sp>
      <p:cxnSp>
        <p:nvCxnSpPr>
          <p:cNvPr id="9" name="Straight Connector 8">
            <a:extLst>
              <a:ext uri="{FF2B5EF4-FFF2-40B4-BE49-F238E27FC236}">
                <a16:creationId xmlns:a16="http://schemas.microsoft.com/office/drawing/2014/main" id="{CF2C2C7B-6B47-4A5B-B24C-B316964ABE62}"/>
              </a:ext>
            </a:extLst>
          </p:cNvPr>
          <p:cNvCxnSpPr>
            <a:cxnSpLocks/>
          </p:cNvCxnSpPr>
          <p:nvPr/>
        </p:nvCxnSpPr>
        <p:spPr>
          <a:xfrm flipV="1">
            <a:off x="6929823" y="789558"/>
            <a:ext cx="0" cy="6068442"/>
          </a:xfrm>
          <a:prstGeom prst="line">
            <a:avLst/>
          </a:prstGeom>
          <a:ln w="9525">
            <a:solidFill>
              <a:schemeClr val="tx2"/>
            </a:solidFill>
          </a:ln>
        </p:spPr>
        <p:style>
          <a:lnRef idx="2">
            <a:schemeClr val="accent1"/>
          </a:lnRef>
          <a:fillRef idx="0">
            <a:schemeClr val="accent1"/>
          </a:fillRef>
          <a:effectRef idx="1">
            <a:schemeClr val="accent1"/>
          </a:effectRef>
          <a:fontRef idx="minor">
            <a:schemeClr val="tx1"/>
          </a:fontRef>
        </p:style>
      </p:cxnSp>
      <p:cxnSp>
        <p:nvCxnSpPr>
          <p:cNvPr id="10" name="Straight Connector 9">
            <a:extLst>
              <a:ext uri="{FF2B5EF4-FFF2-40B4-BE49-F238E27FC236}">
                <a16:creationId xmlns:a16="http://schemas.microsoft.com/office/drawing/2014/main" id="{4F32355F-80FD-3956-F8D4-9DF4073D0E2E}"/>
              </a:ext>
            </a:extLst>
          </p:cNvPr>
          <p:cNvCxnSpPr>
            <a:cxnSpLocks/>
          </p:cNvCxnSpPr>
          <p:nvPr/>
        </p:nvCxnSpPr>
        <p:spPr>
          <a:xfrm>
            <a:off x="0" y="5420250"/>
            <a:ext cx="6929823" cy="0"/>
          </a:xfrm>
          <a:prstGeom prst="line">
            <a:avLst/>
          </a:prstGeom>
          <a:ln w="9525">
            <a:solidFill>
              <a:schemeClr val="tx2"/>
            </a:solidFill>
          </a:ln>
        </p:spPr>
        <p:style>
          <a:lnRef idx="2">
            <a:schemeClr val="accent1"/>
          </a:lnRef>
          <a:fillRef idx="0">
            <a:schemeClr val="accent1"/>
          </a:fillRef>
          <a:effectRef idx="1">
            <a:schemeClr val="accent1"/>
          </a:effectRef>
          <a:fontRef idx="minor">
            <a:schemeClr val="tx1"/>
          </a:fontRef>
        </p:style>
      </p:cxnSp>
      <p:cxnSp>
        <p:nvCxnSpPr>
          <p:cNvPr id="13" name="Straight Connector 12">
            <a:extLst>
              <a:ext uri="{FF2B5EF4-FFF2-40B4-BE49-F238E27FC236}">
                <a16:creationId xmlns:a16="http://schemas.microsoft.com/office/drawing/2014/main" id="{0D4DD8B2-0D73-EB9B-9708-67DF28E40F96}"/>
              </a:ext>
            </a:extLst>
          </p:cNvPr>
          <p:cNvCxnSpPr>
            <a:cxnSpLocks/>
          </p:cNvCxnSpPr>
          <p:nvPr/>
        </p:nvCxnSpPr>
        <p:spPr>
          <a:xfrm>
            <a:off x="0" y="791907"/>
            <a:ext cx="12192000" cy="0"/>
          </a:xfrm>
          <a:prstGeom prst="line">
            <a:avLst/>
          </a:prstGeom>
          <a:ln w="9525">
            <a:solidFill>
              <a:schemeClr val="tx2"/>
            </a:solidFill>
          </a:ln>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2256813383"/>
      </p:ext>
    </p:extLst>
  </p:cSld>
  <p:clrMapOvr>
    <a:overrideClrMapping bg1="dk1" tx1="lt1" bg2="dk2" tx2="lt2" accent1="accent1" accent2="accent2" accent3="accent3" accent4="accent4" accent5="accent5" accent6="accent6" hlink="hlink" folHlink="folHlink"/>
  </p:clrMapOvr>
  <p:extLst>
    <p:ext uri="{DCECCB84-F9BA-43D5-87BE-67443E8EF086}">
      <p15:sldGuideLst xmlns:p15="http://schemas.microsoft.com/office/powerpoint/2012/main"/>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type="obj" preserve="1">
  <p:cSld name="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C7A09BB-8293-7DED-F5BF-8F3DA4B5760B}"/>
              </a:ext>
            </a:extLst>
          </p:cNvPr>
          <p:cNvSpPr>
            <a:spLocks noGrp="1"/>
          </p:cNvSpPr>
          <p:nvPr>
            <p:ph type="title"/>
          </p:nvPr>
        </p:nvSpPr>
        <p:spPr>
          <a:xfrm>
            <a:off x="320559" y="612648"/>
            <a:ext cx="11253668" cy="1106424"/>
          </a:xfrm>
        </p:spPr>
        <p:txBody>
          <a:bodyPr/>
          <a:lstStyle>
            <a:lvl1pPr>
              <a:defRPr sz="6600">
                <a:solidFill>
                  <a:schemeClr val="tx2"/>
                </a:solidFill>
              </a:defRPr>
            </a:lvl1pPr>
          </a:lstStyle>
          <a:p>
            <a:r>
              <a:rPr lang="en-US"/>
              <a:t>Click to edit Master title style</a:t>
            </a:r>
            <a:endParaRPr lang="en-US" dirty="0"/>
          </a:p>
        </p:txBody>
      </p:sp>
      <p:sp>
        <p:nvSpPr>
          <p:cNvPr id="3" name="Content Placeholder 2">
            <a:extLst>
              <a:ext uri="{FF2B5EF4-FFF2-40B4-BE49-F238E27FC236}">
                <a16:creationId xmlns:a16="http://schemas.microsoft.com/office/drawing/2014/main" id="{1D0AB536-3625-6C4C-BCE1-4533963FDEC5}"/>
              </a:ext>
            </a:extLst>
          </p:cNvPr>
          <p:cNvSpPr>
            <a:spLocks noGrp="1"/>
          </p:cNvSpPr>
          <p:nvPr>
            <p:ph idx="1"/>
          </p:nvPr>
        </p:nvSpPr>
        <p:spPr>
          <a:xfrm>
            <a:off x="320559" y="2139696"/>
            <a:ext cx="11253668" cy="4288536"/>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9" name="Footer Placeholder 8">
            <a:extLst>
              <a:ext uri="{FF2B5EF4-FFF2-40B4-BE49-F238E27FC236}">
                <a16:creationId xmlns:a16="http://schemas.microsoft.com/office/drawing/2014/main" id="{2D457B6E-DC25-9A54-64F7-98703149B156}"/>
              </a:ext>
            </a:extLst>
          </p:cNvPr>
          <p:cNvSpPr>
            <a:spLocks noGrp="1"/>
          </p:cNvSpPr>
          <p:nvPr>
            <p:ph type="ftr" sz="quarter" idx="11"/>
          </p:nvPr>
        </p:nvSpPr>
        <p:spPr/>
        <p:txBody>
          <a:bodyPr/>
          <a:lstStyle/>
          <a:p>
            <a:endParaRPr lang="en-US"/>
          </a:p>
        </p:txBody>
      </p:sp>
      <p:sp>
        <p:nvSpPr>
          <p:cNvPr id="8" name="Date Placeholder 7">
            <a:extLst>
              <a:ext uri="{FF2B5EF4-FFF2-40B4-BE49-F238E27FC236}">
                <a16:creationId xmlns:a16="http://schemas.microsoft.com/office/drawing/2014/main" id="{D49DF708-DA4E-D117-5CE8-7401A836F675}"/>
              </a:ext>
            </a:extLst>
          </p:cNvPr>
          <p:cNvSpPr>
            <a:spLocks noGrp="1"/>
          </p:cNvSpPr>
          <p:nvPr>
            <p:ph type="dt" sz="half" idx="10"/>
          </p:nvPr>
        </p:nvSpPr>
        <p:spPr/>
        <p:txBody>
          <a:bodyPr/>
          <a:lstStyle/>
          <a:p>
            <a:fld id="{DC425402-0DDA-49E5-B3D8-A845477D8180}" type="datetimeFigureOut">
              <a:rPr lang="en-US" smtClean="0"/>
              <a:t>9/25/2026</a:t>
            </a:fld>
            <a:endParaRPr lang="en-US"/>
          </a:p>
        </p:txBody>
      </p:sp>
      <p:sp>
        <p:nvSpPr>
          <p:cNvPr id="10" name="Slide Number Placeholder 9">
            <a:extLst>
              <a:ext uri="{FF2B5EF4-FFF2-40B4-BE49-F238E27FC236}">
                <a16:creationId xmlns:a16="http://schemas.microsoft.com/office/drawing/2014/main" id="{D1AE2728-8254-BE0F-89AB-2D5352D66F0D}"/>
              </a:ext>
            </a:extLst>
          </p:cNvPr>
          <p:cNvSpPr>
            <a:spLocks noGrp="1"/>
          </p:cNvSpPr>
          <p:nvPr>
            <p:ph type="sldNum" sz="quarter" idx="12"/>
          </p:nvPr>
        </p:nvSpPr>
        <p:spPr/>
        <p:txBody>
          <a:bodyPr/>
          <a:lstStyle/>
          <a:p>
            <a:fld id="{55BE0E9F-8423-48E9-A6B8-1CB0B6E7BA4B}" type="slidenum">
              <a:rPr lang="en-US" smtClean="0"/>
              <a:t>‹#›</a:t>
            </a:fld>
            <a:endParaRPr lang="en-US"/>
          </a:p>
        </p:txBody>
      </p:sp>
      <p:cxnSp>
        <p:nvCxnSpPr>
          <p:cNvPr id="7" name="Straight Connector 6">
            <a:extLst>
              <a:ext uri="{FF2B5EF4-FFF2-40B4-BE49-F238E27FC236}">
                <a16:creationId xmlns:a16="http://schemas.microsoft.com/office/drawing/2014/main" id="{093DFD8D-B66E-C844-B523-E3C51265F5EA}"/>
              </a:ext>
            </a:extLst>
          </p:cNvPr>
          <p:cNvCxnSpPr>
            <a:cxnSpLocks/>
          </p:cNvCxnSpPr>
          <p:nvPr/>
        </p:nvCxnSpPr>
        <p:spPr>
          <a:xfrm>
            <a:off x="0" y="1805563"/>
            <a:ext cx="12192000" cy="0"/>
          </a:xfrm>
          <a:prstGeom prst="line">
            <a:avLst/>
          </a:prstGeom>
          <a:ln w="9525">
            <a:solidFill>
              <a:schemeClr val="tx2"/>
            </a:solidFill>
          </a:ln>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369683658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preserve="1">
  <p:cSld name="Title with Picture 2">
    <p:bg>
      <p:bgRef idx="1001">
        <a:schemeClr val="bg1"/>
      </p:bgRef>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A24DF58-285B-E151-006A-D88C36BBB753}"/>
              </a:ext>
            </a:extLst>
          </p:cNvPr>
          <p:cNvSpPr>
            <a:spLocks noGrp="1"/>
          </p:cNvSpPr>
          <p:nvPr>
            <p:ph type="ctrTitle"/>
          </p:nvPr>
        </p:nvSpPr>
        <p:spPr>
          <a:xfrm>
            <a:off x="320040" y="5223554"/>
            <a:ext cx="11430000" cy="914400"/>
          </a:xfrm>
        </p:spPr>
        <p:txBody>
          <a:bodyPr vert="horz" lIns="91440" tIns="45720" rIns="91440" bIns="45720" rtlCol="0" anchor="b">
            <a:normAutofit/>
          </a:bodyPr>
          <a:lstStyle>
            <a:lvl1pPr>
              <a:defRPr lang="en-US" sz="4400" dirty="0"/>
            </a:lvl1pPr>
          </a:lstStyle>
          <a:p>
            <a:pPr lvl="0"/>
            <a:r>
              <a:rPr lang="en-US"/>
              <a:t>Click to edit Master title style</a:t>
            </a:r>
            <a:endParaRPr lang="en-US" dirty="0"/>
          </a:p>
        </p:txBody>
      </p:sp>
      <p:sp>
        <p:nvSpPr>
          <p:cNvPr id="3" name="Subtitle 2">
            <a:extLst>
              <a:ext uri="{FF2B5EF4-FFF2-40B4-BE49-F238E27FC236}">
                <a16:creationId xmlns:a16="http://schemas.microsoft.com/office/drawing/2014/main" id="{F9206861-2B51-5BD1-EB7B-C21E31ED4CF6}"/>
              </a:ext>
            </a:extLst>
          </p:cNvPr>
          <p:cNvSpPr>
            <a:spLocks noGrp="1"/>
          </p:cNvSpPr>
          <p:nvPr>
            <p:ph type="subTitle" idx="1"/>
          </p:nvPr>
        </p:nvSpPr>
        <p:spPr>
          <a:xfrm>
            <a:off x="320039" y="6083090"/>
            <a:ext cx="11429999" cy="566928"/>
          </a:xfrm>
        </p:spPr>
        <p:txBody>
          <a:bodyPr vert="horz" lIns="91440" tIns="45720" rIns="91440" bIns="45720" rtlCol="0" anchor="ctr">
            <a:normAutofit/>
          </a:bodyPr>
          <a:lstStyle>
            <a:lvl1pPr marL="0" indent="0">
              <a:buNone/>
              <a:defRPr lang="en-US" dirty="0"/>
            </a:lvl1pPr>
          </a:lstStyle>
          <a:p>
            <a:pPr lvl="0"/>
            <a:r>
              <a:rPr lang="en-US"/>
              <a:t>Click to edit Master subtitle style</a:t>
            </a:r>
            <a:endParaRPr lang="en-US" dirty="0"/>
          </a:p>
        </p:txBody>
      </p:sp>
      <p:sp>
        <p:nvSpPr>
          <p:cNvPr id="11" name="Picture Placeholder 10">
            <a:extLst>
              <a:ext uri="{FF2B5EF4-FFF2-40B4-BE49-F238E27FC236}">
                <a16:creationId xmlns:a16="http://schemas.microsoft.com/office/drawing/2014/main" id="{1F08B46D-341A-2502-FE91-2C5EF771037B}"/>
              </a:ext>
            </a:extLst>
          </p:cNvPr>
          <p:cNvSpPr>
            <a:spLocks noGrp="1"/>
          </p:cNvSpPr>
          <p:nvPr>
            <p:ph type="pic" sz="quarter" idx="13" hasCustomPrompt="1"/>
          </p:nvPr>
        </p:nvSpPr>
        <p:spPr>
          <a:xfrm>
            <a:off x="0" y="0"/>
            <a:ext cx="12192000" cy="5069400"/>
          </a:xfrm>
          <a:blipFill>
            <a:blip r:embed="rId2">
              <a:alphaModFix amt="80000"/>
            </a:blip>
            <a:stretch>
              <a:fillRect/>
            </a:stretch>
          </a:blipFill>
        </p:spPr>
        <p:txBody>
          <a:bodyPr/>
          <a:lstStyle>
            <a:lvl1pPr marL="0" indent="0">
              <a:buNone/>
              <a:defRPr/>
            </a:lvl1pPr>
          </a:lstStyle>
          <a:p>
            <a:r>
              <a:rPr lang="en-US" dirty="0"/>
              <a:t> </a:t>
            </a:r>
          </a:p>
        </p:txBody>
      </p:sp>
      <p:sp>
        <p:nvSpPr>
          <p:cNvPr id="5" name="Footer Placeholder 4">
            <a:extLst>
              <a:ext uri="{FF2B5EF4-FFF2-40B4-BE49-F238E27FC236}">
                <a16:creationId xmlns:a16="http://schemas.microsoft.com/office/drawing/2014/main" id="{822DDD77-F8A9-7EC7-8615-6A38937CE728}"/>
              </a:ext>
            </a:extLst>
          </p:cNvPr>
          <p:cNvSpPr>
            <a:spLocks noGrp="1"/>
          </p:cNvSpPr>
          <p:nvPr>
            <p:ph type="ftr" sz="quarter" idx="11"/>
          </p:nvPr>
        </p:nvSpPr>
        <p:spPr/>
        <p:txBody>
          <a:bodyPr/>
          <a:lstStyle>
            <a:lvl1pPr>
              <a:defRPr>
                <a:solidFill>
                  <a:srgbClr val="FFFFFF"/>
                </a:solidFill>
                <a:effectLst>
                  <a:outerShdw blurRad="38100" dist="38100" dir="2700000" algn="tl">
                    <a:srgbClr val="000000">
                      <a:alpha val="43137"/>
                    </a:srgbClr>
                  </a:outerShdw>
                </a:effectLst>
              </a:defRPr>
            </a:lvl1pPr>
          </a:lstStyle>
          <a:p>
            <a:endParaRPr lang="en-US"/>
          </a:p>
        </p:txBody>
      </p:sp>
      <p:sp>
        <p:nvSpPr>
          <p:cNvPr id="4" name="Date Placeholder 3">
            <a:extLst>
              <a:ext uri="{FF2B5EF4-FFF2-40B4-BE49-F238E27FC236}">
                <a16:creationId xmlns:a16="http://schemas.microsoft.com/office/drawing/2014/main" id="{098AB215-86A6-6EC5-BC27-7962FA84A1AE}"/>
              </a:ext>
            </a:extLst>
          </p:cNvPr>
          <p:cNvSpPr>
            <a:spLocks noGrp="1"/>
          </p:cNvSpPr>
          <p:nvPr>
            <p:ph type="dt" sz="half" idx="10"/>
          </p:nvPr>
        </p:nvSpPr>
        <p:spPr/>
        <p:txBody>
          <a:bodyPr/>
          <a:lstStyle>
            <a:lvl1pPr>
              <a:defRPr>
                <a:solidFill>
                  <a:srgbClr val="FFFFFF"/>
                </a:solidFill>
                <a:effectLst>
                  <a:outerShdw blurRad="38100" dist="38100" dir="2700000" algn="tl">
                    <a:srgbClr val="000000">
                      <a:alpha val="43137"/>
                    </a:srgbClr>
                  </a:outerShdw>
                </a:effectLst>
              </a:defRPr>
            </a:lvl1pPr>
          </a:lstStyle>
          <a:p>
            <a:fld id="{DC425402-0DDA-49E5-B3D8-A845477D8180}" type="datetimeFigureOut">
              <a:rPr lang="en-US" smtClean="0"/>
              <a:t>9/25/2026</a:t>
            </a:fld>
            <a:endParaRPr lang="en-US"/>
          </a:p>
        </p:txBody>
      </p:sp>
      <p:sp>
        <p:nvSpPr>
          <p:cNvPr id="6" name="Slide Number Placeholder 5">
            <a:extLst>
              <a:ext uri="{FF2B5EF4-FFF2-40B4-BE49-F238E27FC236}">
                <a16:creationId xmlns:a16="http://schemas.microsoft.com/office/drawing/2014/main" id="{4360CECF-E526-1422-4780-123B6B1E96C9}"/>
              </a:ext>
            </a:extLst>
          </p:cNvPr>
          <p:cNvSpPr>
            <a:spLocks noGrp="1"/>
          </p:cNvSpPr>
          <p:nvPr>
            <p:ph type="sldNum" sz="quarter" idx="12"/>
          </p:nvPr>
        </p:nvSpPr>
        <p:spPr/>
        <p:txBody>
          <a:bodyPr/>
          <a:lstStyle>
            <a:lvl1pPr>
              <a:defRPr>
                <a:solidFill>
                  <a:srgbClr val="FFFFFF"/>
                </a:solidFill>
                <a:effectLst>
                  <a:outerShdw blurRad="38100" dist="38100" dir="2700000" algn="tl">
                    <a:srgbClr val="000000">
                      <a:alpha val="43137"/>
                    </a:srgbClr>
                  </a:outerShdw>
                </a:effectLst>
              </a:defRPr>
            </a:lvl1pPr>
          </a:lstStyle>
          <a:p>
            <a:fld id="{55BE0E9F-8423-48E9-A6B8-1CB0B6E7BA4B}" type="slidenum">
              <a:rPr lang="en-US" smtClean="0"/>
              <a:t>‹#›</a:t>
            </a:fld>
            <a:endParaRPr lang="en-US"/>
          </a:p>
        </p:txBody>
      </p:sp>
      <p:cxnSp>
        <p:nvCxnSpPr>
          <p:cNvPr id="7" name="Straight Connector 6">
            <a:extLst>
              <a:ext uri="{FF2B5EF4-FFF2-40B4-BE49-F238E27FC236}">
                <a16:creationId xmlns:a16="http://schemas.microsoft.com/office/drawing/2014/main" id="{8ABE8472-319C-7663-7B71-2A6549DED7EF}"/>
              </a:ext>
            </a:extLst>
          </p:cNvPr>
          <p:cNvCxnSpPr>
            <a:cxnSpLocks/>
          </p:cNvCxnSpPr>
          <p:nvPr/>
        </p:nvCxnSpPr>
        <p:spPr>
          <a:xfrm>
            <a:off x="0" y="5068350"/>
            <a:ext cx="12188952" cy="0"/>
          </a:xfrm>
          <a:prstGeom prst="line">
            <a:avLst/>
          </a:prstGeom>
          <a:ln w="9525">
            <a:solidFill>
              <a:schemeClr val="tx2"/>
            </a:solidFill>
          </a:ln>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723041444"/>
      </p:ext>
    </p:extLst>
  </p:cSld>
  <p:clrMapOvr>
    <a:overrideClrMapping bg1="lt1" tx1="dk1" bg2="lt2" tx2="dk2" accent1="accent1" accent2="accent2" accent3="accent3" accent4="accent4" accent5="accent5" accent6="accent6" hlink="hlink" folHlink="folHlink"/>
  </p:clrMapOvr>
  <p:extLst>
    <p:ext uri="{DCECCB84-F9BA-43D5-87BE-67443E8EF086}">
      <p15:sldGuideLst xmlns:p15="http://schemas.microsoft.com/office/powerpoint/2012/main"/>
    </p:ext>
  </p:extLst>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preserve="1">
  <p:cSld name="Title">
    <p:bg>
      <p:bgPr>
        <a:solidFill>
          <a:schemeClr val="accent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A24DF58-285B-E151-006A-D88C36BBB753}"/>
              </a:ext>
            </a:extLst>
          </p:cNvPr>
          <p:cNvSpPr>
            <a:spLocks noGrp="1"/>
          </p:cNvSpPr>
          <p:nvPr>
            <p:ph type="ctrTitle"/>
          </p:nvPr>
        </p:nvSpPr>
        <p:spPr>
          <a:xfrm>
            <a:off x="320040" y="758952"/>
            <a:ext cx="7589520" cy="4087368"/>
          </a:xfrm>
        </p:spPr>
        <p:txBody>
          <a:bodyPr vert="horz" lIns="91440" tIns="45720" rIns="91440" bIns="45720" rtlCol="0" anchor="t">
            <a:normAutofit/>
          </a:bodyPr>
          <a:lstStyle>
            <a:lvl1pPr>
              <a:defRPr lang="en-US" sz="9600" dirty="0">
                <a:solidFill>
                  <a:schemeClr val="tx2"/>
                </a:solidFill>
              </a:defRPr>
            </a:lvl1pPr>
          </a:lstStyle>
          <a:p>
            <a:pPr lvl="0"/>
            <a:r>
              <a:rPr lang="en-US"/>
              <a:t>Click to edit Master title style</a:t>
            </a:r>
            <a:endParaRPr lang="en-US" dirty="0"/>
          </a:p>
        </p:txBody>
      </p:sp>
      <p:sp>
        <p:nvSpPr>
          <p:cNvPr id="3" name="Subtitle 2">
            <a:extLst>
              <a:ext uri="{FF2B5EF4-FFF2-40B4-BE49-F238E27FC236}">
                <a16:creationId xmlns:a16="http://schemas.microsoft.com/office/drawing/2014/main" id="{F9206861-2B51-5BD1-EB7B-C21E31ED4CF6}"/>
              </a:ext>
            </a:extLst>
          </p:cNvPr>
          <p:cNvSpPr>
            <a:spLocks noGrp="1"/>
          </p:cNvSpPr>
          <p:nvPr>
            <p:ph type="subTitle" idx="1"/>
          </p:nvPr>
        </p:nvSpPr>
        <p:spPr>
          <a:xfrm>
            <a:off x="320039" y="5404104"/>
            <a:ext cx="11515277" cy="576072"/>
          </a:xfrm>
        </p:spPr>
        <p:txBody>
          <a:bodyPr vert="horz" lIns="91440" tIns="45720" rIns="91440" bIns="45720" rtlCol="0" anchor="ctr">
            <a:normAutofit/>
          </a:bodyPr>
          <a:lstStyle>
            <a:lvl1pPr marL="0" indent="0">
              <a:buNone/>
              <a:defRPr lang="en-US" dirty="0">
                <a:solidFill>
                  <a:schemeClr val="tx2"/>
                </a:solidFill>
              </a:defRPr>
            </a:lvl1pPr>
          </a:lstStyle>
          <a:p>
            <a:pPr lvl="0"/>
            <a:r>
              <a:rPr lang="en-US"/>
              <a:t>Click to edit Master subtitle style</a:t>
            </a:r>
            <a:endParaRPr lang="en-US" dirty="0"/>
          </a:p>
        </p:txBody>
      </p:sp>
      <p:sp>
        <p:nvSpPr>
          <p:cNvPr id="5" name="Footer Placeholder 4">
            <a:extLst>
              <a:ext uri="{FF2B5EF4-FFF2-40B4-BE49-F238E27FC236}">
                <a16:creationId xmlns:a16="http://schemas.microsoft.com/office/drawing/2014/main" id="{822DDD77-F8A9-7EC7-8615-6A38937CE728}"/>
              </a:ext>
            </a:extLst>
          </p:cNvPr>
          <p:cNvSpPr>
            <a:spLocks noGrp="1"/>
          </p:cNvSpPr>
          <p:nvPr>
            <p:ph type="ftr" sz="quarter" idx="11"/>
          </p:nvPr>
        </p:nvSpPr>
        <p:spPr>
          <a:xfrm>
            <a:off x="317773" y="6254496"/>
            <a:ext cx="2963692" cy="413360"/>
          </a:xfrm>
        </p:spPr>
        <p:txBody>
          <a:bodyPr/>
          <a:lstStyle>
            <a:lvl1pPr>
              <a:defRPr>
                <a:solidFill>
                  <a:schemeClr val="tx2"/>
                </a:solidFill>
              </a:defRPr>
            </a:lvl1pPr>
          </a:lstStyle>
          <a:p>
            <a:endParaRPr lang="en-US"/>
          </a:p>
        </p:txBody>
      </p:sp>
      <p:sp>
        <p:nvSpPr>
          <p:cNvPr id="4" name="Date Placeholder 3">
            <a:extLst>
              <a:ext uri="{FF2B5EF4-FFF2-40B4-BE49-F238E27FC236}">
                <a16:creationId xmlns:a16="http://schemas.microsoft.com/office/drawing/2014/main" id="{098AB215-86A6-6EC5-BC27-7962FA84A1AE}"/>
              </a:ext>
            </a:extLst>
          </p:cNvPr>
          <p:cNvSpPr>
            <a:spLocks noGrp="1"/>
          </p:cNvSpPr>
          <p:nvPr>
            <p:ph type="dt" sz="half" idx="10"/>
          </p:nvPr>
        </p:nvSpPr>
        <p:spPr>
          <a:xfrm>
            <a:off x="7921742" y="6254496"/>
            <a:ext cx="1679642" cy="413360"/>
          </a:xfrm>
        </p:spPr>
        <p:txBody>
          <a:bodyPr/>
          <a:lstStyle>
            <a:lvl1pPr>
              <a:defRPr>
                <a:solidFill>
                  <a:schemeClr val="tx2"/>
                </a:solidFill>
              </a:defRPr>
            </a:lvl1pPr>
          </a:lstStyle>
          <a:p>
            <a:fld id="{DC425402-0DDA-49E5-B3D8-A845477D8180}" type="datetimeFigureOut">
              <a:rPr lang="en-US" smtClean="0"/>
              <a:t>9/25/2026</a:t>
            </a:fld>
            <a:endParaRPr lang="en-US"/>
          </a:p>
        </p:txBody>
      </p:sp>
      <p:sp>
        <p:nvSpPr>
          <p:cNvPr id="6" name="Slide Number Placeholder 5">
            <a:extLst>
              <a:ext uri="{FF2B5EF4-FFF2-40B4-BE49-F238E27FC236}">
                <a16:creationId xmlns:a16="http://schemas.microsoft.com/office/drawing/2014/main" id="{4360CECF-E526-1422-4780-123B6B1E96C9}"/>
              </a:ext>
            </a:extLst>
          </p:cNvPr>
          <p:cNvSpPr>
            <a:spLocks noGrp="1"/>
          </p:cNvSpPr>
          <p:nvPr>
            <p:ph type="sldNum" sz="quarter" idx="12"/>
          </p:nvPr>
        </p:nvSpPr>
        <p:spPr>
          <a:xfrm>
            <a:off x="11288870" y="6254496"/>
            <a:ext cx="546447" cy="413360"/>
          </a:xfrm>
        </p:spPr>
        <p:txBody>
          <a:bodyPr/>
          <a:lstStyle>
            <a:lvl1pPr>
              <a:defRPr>
                <a:solidFill>
                  <a:schemeClr val="tx2"/>
                </a:solidFill>
              </a:defRPr>
            </a:lvl1pPr>
          </a:lstStyle>
          <a:p>
            <a:fld id="{55BE0E9F-8423-48E9-A6B8-1CB0B6E7BA4B}" type="slidenum">
              <a:rPr lang="en-US" smtClean="0"/>
              <a:t>‹#›</a:t>
            </a:fld>
            <a:endParaRPr lang="en-US"/>
          </a:p>
        </p:txBody>
      </p:sp>
      <p:cxnSp>
        <p:nvCxnSpPr>
          <p:cNvPr id="8" name="Straight Connector 7">
            <a:extLst>
              <a:ext uri="{FF2B5EF4-FFF2-40B4-BE49-F238E27FC236}">
                <a16:creationId xmlns:a16="http://schemas.microsoft.com/office/drawing/2014/main" id="{F05C310B-ED34-BA33-630C-F8D5EB2A41A2}"/>
              </a:ext>
            </a:extLst>
          </p:cNvPr>
          <p:cNvCxnSpPr>
            <a:cxnSpLocks/>
          </p:cNvCxnSpPr>
          <p:nvPr/>
        </p:nvCxnSpPr>
        <p:spPr>
          <a:xfrm>
            <a:off x="0" y="6057900"/>
            <a:ext cx="12192000" cy="0"/>
          </a:xfrm>
          <a:prstGeom prst="line">
            <a:avLst/>
          </a:prstGeom>
          <a:ln w="9525">
            <a:solidFill>
              <a:schemeClr val="tx2"/>
            </a:solidFill>
          </a:ln>
        </p:spPr>
        <p:style>
          <a:lnRef idx="2">
            <a:schemeClr val="accent1"/>
          </a:lnRef>
          <a:fillRef idx="0">
            <a:schemeClr val="accent1"/>
          </a:fillRef>
          <a:effectRef idx="1">
            <a:schemeClr val="accent1"/>
          </a:effectRef>
          <a:fontRef idx="minor">
            <a:schemeClr val="tx1"/>
          </a:fontRef>
        </p:style>
      </p:cxnSp>
      <p:cxnSp>
        <p:nvCxnSpPr>
          <p:cNvPr id="9" name="Straight Connector 8">
            <a:extLst>
              <a:ext uri="{FF2B5EF4-FFF2-40B4-BE49-F238E27FC236}">
                <a16:creationId xmlns:a16="http://schemas.microsoft.com/office/drawing/2014/main" id="{C6B77E3C-9D50-9277-C646-D9B5AB8122BB}"/>
              </a:ext>
            </a:extLst>
          </p:cNvPr>
          <p:cNvCxnSpPr>
            <a:cxnSpLocks/>
          </p:cNvCxnSpPr>
          <p:nvPr/>
        </p:nvCxnSpPr>
        <p:spPr>
          <a:xfrm>
            <a:off x="0" y="5274776"/>
            <a:ext cx="12192000" cy="0"/>
          </a:xfrm>
          <a:prstGeom prst="line">
            <a:avLst/>
          </a:prstGeom>
          <a:ln w="9525">
            <a:solidFill>
              <a:schemeClr val="tx2"/>
            </a:solidFill>
          </a:ln>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129222845"/>
      </p:ext>
    </p:extLst>
  </p:cSld>
  <p:clrMapOvr>
    <a:overrideClrMapping bg1="dk1" tx1="lt1" bg2="dk2" tx2="lt2" accent1="accent1" accent2="accent2" accent3="accent3" accent4="accent4" accent5="accent5" accent6="accent6" hlink="hlink" folHlink="folHlink"/>
  </p:clrMapOvr>
  <p:extLst>
    <p:ext uri="{DCECCB84-F9BA-43D5-87BE-67443E8EF086}">
      <p15:sldGuideLst xmlns:p15="http://schemas.microsoft.com/office/powerpoint/2012/main"/>
    </p:ext>
  </p:extLst>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preserve="1">
  <p:cSld name="Section Header">
    <p:bg>
      <p:bgPr>
        <a:solidFill>
          <a:srgbClr val="C8350F"/>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0877CE2-4402-942B-FD26-6E29BDAB9B47}"/>
              </a:ext>
            </a:extLst>
          </p:cNvPr>
          <p:cNvSpPr>
            <a:spLocks noGrp="1"/>
          </p:cNvSpPr>
          <p:nvPr>
            <p:ph type="title"/>
          </p:nvPr>
        </p:nvSpPr>
        <p:spPr>
          <a:xfrm>
            <a:off x="64008" y="1435608"/>
            <a:ext cx="11594592" cy="5559552"/>
          </a:xfrm>
        </p:spPr>
        <p:txBody>
          <a:bodyPr anchor="b">
            <a:normAutofit/>
          </a:bodyPr>
          <a:lstStyle>
            <a:lvl1pPr>
              <a:lnSpc>
                <a:spcPct val="67000"/>
              </a:lnSpc>
              <a:defRPr sz="14800">
                <a:solidFill>
                  <a:schemeClr val="tx2"/>
                </a:solidFill>
              </a:defRPr>
            </a:lvl1pPr>
          </a:lstStyle>
          <a:p>
            <a:r>
              <a:rPr lang="en-US"/>
              <a:t>Click to edit Master title style</a:t>
            </a:r>
            <a:endParaRPr lang="en-US" dirty="0"/>
          </a:p>
        </p:txBody>
      </p:sp>
      <p:sp>
        <p:nvSpPr>
          <p:cNvPr id="5" name="Footer Placeholder 4">
            <a:extLst>
              <a:ext uri="{FF2B5EF4-FFF2-40B4-BE49-F238E27FC236}">
                <a16:creationId xmlns:a16="http://schemas.microsoft.com/office/drawing/2014/main" id="{CEC3F3D2-CADD-A94F-6739-CCCDA6C6FA8C}"/>
              </a:ext>
            </a:extLst>
          </p:cNvPr>
          <p:cNvSpPr>
            <a:spLocks noGrp="1"/>
          </p:cNvSpPr>
          <p:nvPr>
            <p:ph type="ftr" sz="quarter" idx="11"/>
          </p:nvPr>
        </p:nvSpPr>
        <p:spPr/>
        <p:txBody>
          <a:bodyPr/>
          <a:lstStyle>
            <a:lvl1pPr>
              <a:defRPr>
                <a:solidFill>
                  <a:schemeClr val="tx2"/>
                </a:solidFill>
              </a:defRPr>
            </a:lvl1pPr>
          </a:lstStyle>
          <a:p>
            <a:endParaRPr lang="en-US"/>
          </a:p>
        </p:txBody>
      </p:sp>
      <p:sp>
        <p:nvSpPr>
          <p:cNvPr id="4" name="Date Placeholder 3">
            <a:extLst>
              <a:ext uri="{FF2B5EF4-FFF2-40B4-BE49-F238E27FC236}">
                <a16:creationId xmlns:a16="http://schemas.microsoft.com/office/drawing/2014/main" id="{40CC541E-3AF5-9564-CE04-E4B86459DBE0}"/>
              </a:ext>
            </a:extLst>
          </p:cNvPr>
          <p:cNvSpPr>
            <a:spLocks noGrp="1"/>
          </p:cNvSpPr>
          <p:nvPr>
            <p:ph type="dt" sz="half" idx="10"/>
          </p:nvPr>
        </p:nvSpPr>
        <p:spPr/>
        <p:txBody>
          <a:bodyPr/>
          <a:lstStyle>
            <a:lvl1pPr>
              <a:defRPr>
                <a:solidFill>
                  <a:schemeClr val="tx2"/>
                </a:solidFill>
              </a:defRPr>
            </a:lvl1pPr>
          </a:lstStyle>
          <a:p>
            <a:fld id="{DC425402-0DDA-49E5-B3D8-A845477D8180}" type="datetimeFigureOut">
              <a:rPr lang="en-US" smtClean="0"/>
              <a:t>9/25/2026</a:t>
            </a:fld>
            <a:endParaRPr lang="en-US"/>
          </a:p>
        </p:txBody>
      </p:sp>
      <p:sp>
        <p:nvSpPr>
          <p:cNvPr id="6" name="Slide Number Placeholder 5">
            <a:extLst>
              <a:ext uri="{FF2B5EF4-FFF2-40B4-BE49-F238E27FC236}">
                <a16:creationId xmlns:a16="http://schemas.microsoft.com/office/drawing/2014/main" id="{C3C772A7-7F28-0EB0-D243-BCC6917DADA2}"/>
              </a:ext>
            </a:extLst>
          </p:cNvPr>
          <p:cNvSpPr>
            <a:spLocks noGrp="1"/>
          </p:cNvSpPr>
          <p:nvPr>
            <p:ph type="sldNum" sz="quarter" idx="12"/>
          </p:nvPr>
        </p:nvSpPr>
        <p:spPr/>
        <p:txBody>
          <a:bodyPr/>
          <a:lstStyle>
            <a:lvl1pPr>
              <a:defRPr>
                <a:solidFill>
                  <a:schemeClr val="tx2"/>
                </a:solidFill>
              </a:defRPr>
            </a:lvl1pPr>
          </a:lstStyle>
          <a:p>
            <a:fld id="{55BE0E9F-8423-48E9-A6B8-1CB0B6E7BA4B}" type="slidenum">
              <a:rPr lang="en-US" smtClean="0"/>
              <a:t>‹#›</a:t>
            </a:fld>
            <a:endParaRPr lang="en-US"/>
          </a:p>
        </p:txBody>
      </p:sp>
      <p:cxnSp>
        <p:nvCxnSpPr>
          <p:cNvPr id="8" name="Straight Connector 7">
            <a:extLst>
              <a:ext uri="{FF2B5EF4-FFF2-40B4-BE49-F238E27FC236}">
                <a16:creationId xmlns:a16="http://schemas.microsoft.com/office/drawing/2014/main" id="{7F716D65-B11C-E9B7-66BF-88E72C5DCEBA}"/>
              </a:ext>
            </a:extLst>
          </p:cNvPr>
          <p:cNvCxnSpPr>
            <a:cxnSpLocks/>
          </p:cNvCxnSpPr>
          <p:nvPr/>
        </p:nvCxnSpPr>
        <p:spPr>
          <a:xfrm>
            <a:off x="0" y="783822"/>
            <a:ext cx="12192000" cy="0"/>
          </a:xfrm>
          <a:prstGeom prst="line">
            <a:avLst/>
          </a:prstGeom>
          <a:ln w="9525">
            <a:solidFill>
              <a:schemeClr val="tx2"/>
            </a:solidFill>
          </a:ln>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1387712539"/>
      </p:ext>
    </p:extLst>
  </p:cSld>
  <p:clrMapOvr>
    <a:overrideClrMapping bg1="dk1" tx1="lt1" bg2="dk2" tx2="lt2" accent1="accent1" accent2="accent2" accent3="accent3" accent4="accent4" accent5="accent5" accent6="accent6" hlink="hlink" folHlink="folHlink"/>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showMasterSp="0" type="obj" preserve="1">
  <p:cSld name="Agenda">
    <p:bg>
      <p:bgPr>
        <a:solidFill>
          <a:schemeClr val="bg2">
            <a:lumMod val="90000"/>
            <a:alpha val="70000"/>
          </a:schemeClr>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C7A09BB-8293-7DED-F5BF-8F3DA4B5760B}"/>
              </a:ext>
            </a:extLst>
          </p:cNvPr>
          <p:cNvSpPr>
            <a:spLocks noGrp="1"/>
          </p:cNvSpPr>
          <p:nvPr>
            <p:ph type="title"/>
          </p:nvPr>
        </p:nvSpPr>
        <p:spPr>
          <a:xfrm>
            <a:off x="320557" y="886968"/>
            <a:ext cx="11405277" cy="1170432"/>
          </a:xfrm>
        </p:spPr>
        <p:txBody>
          <a:bodyPr>
            <a:normAutofit/>
          </a:bodyPr>
          <a:lstStyle>
            <a:lvl1pPr>
              <a:defRPr sz="8800">
                <a:solidFill>
                  <a:schemeClr val="accent1"/>
                </a:solidFill>
              </a:defRPr>
            </a:lvl1pPr>
          </a:lstStyle>
          <a:p>
            <a:r>
              <a:rPr lang="en-US"/>
              <a:t>Click to edit Master title style</a:t>
            </a:r>
            <a:endParaRPr lang="en-US" dirty="0"/>
          </a:p>
        </p:txBody>
      </p:sp>
      <p:sp>
        <p:nvSpPr>
          <p:cNvPr id="8" name="Footer Placeholder 7">
            <a:extLst>
              <a:ext uri="{FF2B5EF4-FFF2-40B4-BE49-F238E27FC236}">
                <a16:creationId xmlns:a16="http://schemas.microsoft.com/office/drawing/2014/main" id="{07599C6D-D164-AA94-72F8-241C187199F2}"/>
              </a:ext>
            </a:extLst>
          </p:cNvPr>
          <p:cNvSpPr>
            <a:spLocks noGrp="1"/>
          </p:cNvSpPr>
          <p:nvPr>
            <p:ph type="ftr" sz="quarter" idx="11"/>
          </p:nvPr>
        </p:nvSpPr>
        <p:spPr/>
        <p:txBody>
          <a:bodyPr/>
          <a:lstStyle/>
          <a:p>
            <a:endParaRPr lang="en-US"/>
          </a:p>
        </p:txBody>
      </p:sp>
      <p:sp>
        <p:nvSpPr>
          <p:cNvPr id="3" name="Content Placeholder 2">
            <a:extLst>
              <a:ext uri="{FF2B5EF4-FFF2-40B4-BE49-F238E27FC236}">
                <a16:creationId xmlns:a16="http://schemas.microsoft.com/office/drawing/2014/main" id="{1D0AB536-3625-6C4C-BCE1-4533963FDEC5}"/>
              </a:ext>
            </a:extLst>
          </p:cNvPr>
          <p:cNvSpPr>
            <a:spLocks noGrp="1"/>
          </p:cNvSpPr>
          <p:nvPr>
            <p:ph idx="1"/>
          </p:nvPr>
        </p:nvSpPr>
        <p:spPr>
          <a:xfrm>
            <a:off x="4764881" y="2832652"/>
            <a:ext cx="6893719" cy="3508951"/>
          </a:xfrm>
        </p:spPr>
        <p:txBody>
          <a:bodyPr anchor="t">
            <a:normAutofit/>
          </a:bodyPr>
          <a:lstStyle>
            <a:lvl1pPr marL="457200" indent="-457200">
              <a:buFont typeface="+mj-lt"/>
              <a:buAutoNum type="arabicPeriod"/>
              <a:defRPr sz="2000"/>
            </a:lvl1pPr>
            <a:lvl2pPr marL="800100" indent="-342900">
              <a:buFont typeface="+mj-lt"/>
              <a:buAutoNum type="arabicPeriod"/>
              <a:defRPr sz="1800"/>
            </a:lvl2pPr>
            <a:lvl3pPr marL="1257300" indent="-342900">
              <a:buFont typeface="+mj-lt"/>
              <a:buAutoNum type="arabicPeriod"/>
              <a:defRPr sz="1600"/>
            </a:lvl3pPr>
            <a:lvl4pPr marL="1714500" indent="-342900">
              <a:buFont typeface="+mj-lt"/>
              <a:buAutoNum type="arabicPeriod"/>
              <a:defRPr sz="1400"/>
            </a:lvl4pPr>
            <a:lvl5pPr marL="2171700" indent="-342900">
              <a:buFont typeface="+mj-lt"/>
              <a:buAutoNum type="arabicPeriod"/>
              <a:defRPr sz="14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a:extLst>
              <a:ext uri="{FF2B5EF4-FFF2-40B4-BE49-F238E27FC236}">
                <a16:creationId xmlns:a16="http://schemas.microsoft.com/office/drawing/2014/main" id="{10B50CAA-07B2-F8CA-1425-4249CE17A802}"/>
              </a:ext>
            </a:extLst>
          </p:cNvPr>
          <p:cNvSpPr>
            <a:spLocks noGrp="1"/>
          </p:cNvSpPr>
          <p:nvPr>
            <p:ph type="dt" sz="half" idx="10"/>
          </p:nvPr>
        </p:nvSpPr>
        <p:spPr/>
        <p:txBody>
          <a:bodyPr/>
          <a:lstStyle/>
          <a:p>
            <a:fld id="{DC425402-0DDA-49E5-B3D8-A845477D8180}" type="datetimeFigureOut">
              <a:rPr lang="en-US" smtClean="0"/>
              <a:t>9/25/2026</a:t>
            </a:fld>
            <a:endParaRPr lang="en-US"/>
          </a:p>
        </p:txBody>
      </p:sp>
      <p:sp>
        <p:nvSpPr>
          <p:cNvPr id="11" name="Slide Number Placeholder 10">
            <a:extLst>
              <a:ext uri="{FF2B5EF4-FFF2-40B4-BE49-F238E27FC236}">
                <a16:creationId xmlns:a16="http://schemas.microsoft.com/office/drawing/2014/main" id="{5DEAD866-E26E-BF23-7B5D-9F689B2FA881}"/>
              </a:ext>
            </a:extLst>
          </p:cNvPr>
          <p:cNvSpPr>
            <a:spLocks noGrp="1"/>
          </p:cNvSpPr>
          <p:nvPr>
            <p:ph type="sldNum" sz="quarter" idx="12"/>
          </p:nvPr>
        </p:nvSpPr>
        <p:spPr/>
        <p:txBody>
          <a:bodyPr/>
          <a:lstStyle/>
          <a:p>
            <a:fld id="{55BE0E9F-8423-48E9-A6B8-1CB0B6E7BA4B}" type="slidenum">
              <a:rPr lang="en-US" smtClean="0"/>
              <a:t>‹#›</a:t>
            </a:fld>
            <a:endParaRPr lang="en-US"/>
          </a:p>
        </p:txBody>
      </p:sp>
      <p:cxnSp>
        <p:nvCxnSpPr>
          <p:cNvPr id="9" name="Straight Connector 8">
            <a:extLst>
              <a:ext uri="{FF2B5EF4-FFF2-40B4-BE49-F238E27FC236}">
                <a16:creationId xmlns:a16="http://schemas.microsoft.com/office/drawing/2014/main" id="{E8AC7CAE-FC19-2728-AA3B-1D2FE7879B25}"/>
              </a:ext>
            </a:extLst>
          </p:cNvPr>
          <p:cNvCxnSpPr>
            <a:cxnSpLocks/>
          </p:cNvCxnSpPr>
          <p:nvPr/>
        </p:nvCxnSpPr>
        <p:spPr>
          <a:xfrm>
            <a:off x="0" y="2118492"/>
            <a:ext cx="12192000" cy="0"/>
          </a:xfrm>
          <a:prstGeom prst="line">
            <a:avLst/>
          </a:prstGeom>
          <a:ln w="9525">
            <a:solidFill>
              <a:schemeClr val="accent1"/>
            </a:solidFill>
          </a:ln>
        </p:spPr>
        <p:style>
          <a:lnRef idx="2">
            <a:schemeClr val="accent1"/>
          </a:lnRef>
          <a:fillRef idx="0">
            <a:schemeClr val="accent1"/>
          </a:fillRef>
          <a:effectRef idx="1">
            <a:schemeClr val="accent1"/>
          </a:effectRef>
          <a:fontRef idx="minor">
            <a:schemeClr val="tx1"/>
          </a:fontRef>
        </p:style>
      </p:cxnSp>
      <p:cxnSp>
        <p:nvCxnSpPr>
          <p:cNvPr id="10" name="Straight Connector 9">
            <a:extLst>
              <a:ext uri="{FF2B5EF4-FFF2-40B4-BE49-F238E27FC236}">
                <a16:creationId xmlns:a16="http://schemas.microsoft.com/office/drawing/2014/main" id="{F11B3592-91FB-05F4-B422-A40D7CD4DE2D}"/>
              </a:ext>
            </a:extLst>
          </p:cNvPr>
          <p:cNvCxnSpPr>
            <a:cxnSpLocks/>
          </p:cNvCxnSpPr>
          <p:nvPr/>
        </p:nvCxnSpPr>
        <p:spPr>
          <a:xfrm>
            <a:off x="0" y="800100"/>
            <a:ext cx="12192000" cy="0"/>
          </a:xfrm>
          <a:prstGeom prst="line">
            <a:avLst/>
          </a:prstGeom>
          <a:ln w="9525">
            <a:solidFill>
              <a:schemeClr val="accent1"/>
            </a:solidFill>
          </a:ln>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1523573591"/>
      </p:ext>
    </p:extLst>
  </p:cSld>
  <p:clrMapOvr>
    <a:overrideClrMapping bg1="lt1" tx1="dk1" bg2="lt2" tx2="dk2" accent1="accent1" accent2="accent2" accent3="accent3" accent4="accent4" accent5="accent5" accent6="accent6" hlink="hlink" folHlink="folHlink"/>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preserve="1">
  <p:cSld name="Agenda with Picture">
    <p:bg>
      <p:bgPr>
        <a:solidFill>
          <a:schemeClr val="bg2">
            <a:lumMod val="90000"/>
            <a:alpha val="70000"/>
          </a:schemeClr>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C7A09BB-8293-7DED-F5BF-8F3DA4B5760B}"/>
              </a:ext>
            </a:extLst>
          </p:cNvPr>
          <p:cNvSpPr>
            <a:spLocks noGrp="1"/>
          </p:cNvSpPr>
          <p:nvPr>
            <p:ph type="title"/>
          </p:nvPr>
        </p:nvSpPr>
        <p:spPr>
          <a:xfrm>
            <a:off x="5266944" y="521208"/>
            <a:ext cx="6647688" cy="1865376"/>
          </a:xfrm>
        </p:spPr>
        <p:txBody>
          <a:bodyPr>
            <a:normAutofit/>
          </a:bodyPr>
          <a:lstStyle>
            <a:lvl1pPr>
              <a:defRPr sz="8000">
                <a:solidFill>
                  <a:schemeClr val="accent1"/>
                </a:solidFill>
              </a:defRPr>
            </a:lvl1pPr>
          </a:lstStyle>
          <a:p>
            <a:r>
              <a:rPr lang="en-US"/>
              <a:t>Click to edit Master title style</a:t>
            </a:r>
            <a:endParaRPr lang="en-US" dirty="0"/>
          </a:p>
        </p:txBody>
      </p:sp>
      <p:sp>
        <p:nvSpPr>
          <p:cNvPr id="12" name="Picture Placeholder 11">
            <a:extLst>
              <a:ext uri="{FF2B5EF4-FFF2-40B4-BE49-F238E27FC236}">
                <a16:creationId xmlns:a16="http://schemas.microsoft.com/office/drawing/2014/main" id="{AD3A4126-4E48-DD2C-1468-6A36AE6C1D14}"/>
              </a:ext>
            </a:extLst>
          </p:cNvPr>
          <p:cNvSpPr>
            <a:spLocks noGrp="1"/>
          </p:cNvSpPr>
          <p:nvPr>
            <p:ph type="pic" sz="quarter" idx="13" hasCustomPrompt="1"/>
          </p:nvPr>
        </p:nvSpPr>
        <p:spPr>
          <a:xfrm>
            <a:off x="0" y="0"/>
            <a:ext cx="4917320" cy="6858000"/>
          </a:xfrm>
          <a:blipFill>
            <a:blip r:embed="rId2">
              <a:alphaModFix amt="80000"/>
            </a:blip>
            <a:stretch>
              <a:fillRect/>
            </a:stretch>
          </a:blipFill>
        </p:spPr>
        <p:txBody>
          <a:bodyPr/>
          <a:lstStyle>
            <a:lvl1pPr marL="0" indent="0">
              <a:buNone/>
              <a:defRPr/>
            </a:lvl1pPr>
          </a:lstStyle>
          <a:p>
            <a:r>
              <a:rPr lang="en-US" dirty="0"/>
              <a:t> </a:t>
            </a:r>
          </a:p>
        </p:txBody>
      </p:sp>
      <p:sp>
        <p:nvSpPr>
          <p:cNvPr id="3" name="Content Placeholder 2">
            <a:extLst>
              <a:ext uri="{FF2B5EF4-FFF2-40B4-BE49-F238E27FC236}">
                <a16:creationId xmlns:a16="http://schemas.microsoft.com/office/drawing/2014/main" id="{1D0AB536-3625-6C4C-BCE1-4533963FDEC5}"/>
              </a:ext>
            </a:extLst>
          </p:cNvPr>
          <p:cNvSpPr>
            <a:spLocks noGrp="1"/>
          </p:cNvSpPr>
          <p:nvPr>
            <p:ph idx="1"/>
          </p:nvPr>
        </p:nvSpPr>
        <p:spPr>
          <a:xfrm>
            <a:off x="5266943" y="2651760"/>
            <a:ext cx="6327648" cy="3547872"/>
          </a:xfrm>
        </p:spPr>
        <p:txBody>
          <a:bodyPr>
            <a:normAutofit/>
          </a:bodyPr>
          <a:lstStyle>
            <a:lvl1pPr marL="457200" indent="-457200">
              <a:buFont typeface="+mj-lt"/>
              <a:buAutoNum type="arabicPeriod"/>
              <a:defRPr sz="2000"/>
            </a:lvl1pPr>
            <a:lvl2pPr marL="800100" indent="-342900">
              <a:buFont typeface="+mj-lt"/>
              <a:buAutoNum type="arabicPeriod"/>
              <a:defRPr sz="1800"/>
            </a:lvl2pPr>
            <a:lvl3pPr marL="1257300" indent="-342900">
              <a:buFont typeface="+mj-lt"/>
              <a:buAutoNum type="arabicPeriod"/>
              <a:defRPr sz="1600"/>
            </a:lvl3pPr>
            <a:lvl4pPr marL="1714500" indent="-342900">
              <a:buFont typeface="+mj-lt"/>
              <a:buAutoNum type="arabicPeriod"/>
              <a:defRPr sz="1400"/>
            </a:lvl4pPr>
            <a:lvl5pPr marL="2171700" indent="-342900">
              <a:buFont typeface="+mj-lt"/>
              <a:buAutoNum type="arabicPeriod"/>
              <a:defRPr sz="14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Footer Placeholder 4">
            <a:extLst>
              <a:ext uri="{FF2B5EF4-FFF2-40B4-BE49-F238E27FC236}">
                <a16:creationId xmlns:a16="http://schemas.microsoft.com/office/drawing/2014/main" id="{B97D1377-BC65-5D42-5EC9-BECE6F765322}"/>
              </a:ext>
            </a:extLst>
          </p:cNvPr>
          <p:cNvSpPr>
            <a:spLocks noGrp="1"/>
          </p:cNvSpPr>
          <p:nvPr>
            <p:ph type="ftr" sz="quarter" idx="11"/>
          </p:nvPr>
        </p:nvSpPr>
        <p:spPr>
          <a:xfrm>
            <a:off x="5271899" y="210312"/>
            <a:ext cx="2962656" cy="411480"/>
          </a:xfrm>
        </p:spPr>
        <p:txBody>
          <a:bodyPr/>
          <a:lstStyle/>
          <a:p>
            <a:endParaRPr lang="en-US"/>
          </a:p>
        </p:txBody>
      </p:sp>
      <p:sp>
        <p:nvSpPr>
          <p:cNvPr id="4" name="Date Placeholder 3">
            <a:extLst>
              <a:ext uri="{FF2B5EF4-FFF2-40B4-BE49-F238E27FC236}">
                <a16:creationId xmlns:a16="http://schemas.microsoft.com/office/drawing/2014/main" id="{0EEF9179-12AA-40A3-63A0-84A6ED06611F}"/>
              </a:ext>
            </a:extLst>
          </p:cNvPr>
          <p:cNvSpPr>
            <a:spLocks noGrp="1"/>
          </p:cNvSpPr>
          <p:nvPr>
            <p:ph type="dt" sz="half" idx="10"/>
          </p:nvPr>
        </p:nvSpPr>
        <p:spPr>
          <a:xfrm>
            <a:off x="9573511" y="210312"/>
            <a:ext cx="1679642" cy="411480"/>
          </a:xfrm>
        </p:spPr>
        <p:txBody>
          <a:bodyPr/>
          <a:lstStyle/>
          <a:p>
            <a:fld id="{DC425402-0DDA-49E5-B3D8-A845477D8180}" type="datetimeFigureOut">
              <a:rPr lang="en-US" smtClean="0"/>
              <a:t>9/25/2026</a:t>
            </a:fld>
            <a:endParaRPr lang="en-US"/>
          </a:p>
        </p:txBody>
      </p:sp>
      <p:sp>
        <p:nvSpPr>
          <p:cNvPr id="6" name="Slide Number Placeholder 5">
            <a:extLst>
              <a:ext uri="{FF2B5EF4-FFF2-40B4-BE49-F238E27FC236}">
                <a16:creationId xmlns:a16="http://schemas.microsoft.com/office/drawing/2014/main" id="{0CCE0E3B-6350-CAAC-2CAB-78999D19CADB}"/>
              </a:ext>
            </a:extLst>
          </p:cNvPr>
          <p:cNvSpPr>
            <a:spLocks noGrp="1"/>
          </p:cNvSpPr>
          <p:nvPr>
            <p:ph type="sldNum" sz="quarter" idx="12"/>
          </p:nvPr>
        </p:nvSpPr>
        <p:spPr/>
        <p:txBody>
          <a:bodyPr/>
          <a:lstStyle/>
          <a:p>
            <a:fld id="{55BE0E9F-8423-48E9-A6B8-1CB0B6E7BA4B}" type="slidenum">
              <a:rPr lang="en-US" smtClean="0"/>
              <a:t>‹#›</a:t>
            </a:fld>
            <a:endParaRPr lang="en-US"/>
          </a:p>
        </p:txBody>
      </p:sp>
      <p:cxnSp>
        <p:nvCxnSpPr>
          <p:cNvPr id="9" name="Straight Connector 8">
            <a:extLst>
              <a:ext uri="{FF2B5EF4-FFF2-40B4-BE49-F238E27FC236}">
                <a16:creationId xmlns:a16="http://schemas.microsoft.com/office/drawing/2014/main" id="{E7633BE4-C9B9-310C-1EAE-191B5D344B59}"/>
              </a:ext>
            </a:extLst>
          </p:cNvPr>
          <p:cNvCxnSpPr>
            <a:cxnSpLocks/>
          </p:cNvCxnSpPr>
          <p:nvPr/>
        </p:nvCxnSpPr>
        <p:spPr>
          <a:xfrm>
            <a:off x="4923916" y="2452449"/>
            <a:ext cx="7268084" cy="0"/>
          </a:xfrm>
          <a:prstGeom prst="line">
            <a:avLst/>
          </a:prstGeom>
          <a:ln w="9525">
            <a:solidFill>
              <a:schemeClr val="accent1"/>
            </a:solidFill>
          </a:ln>
        </p:spPr>
        <p:style>
          <a:lnRef idx="2">
            <a:schemeClr val="accent1"/>
          </a:lnRef>
          <a:fillRef idx="0">
            <a:schemeClr val="accent1"/>
          </a:fillRef>
          <a:effectRef idx="1">
            <a:schemeClr val="accent1"/>
          </a:effectRef>
          <a:fontRef idx="minor">
            <a:schemeClr val="tx1"/>
          </a:fontRef>
        </p:style>
      </p:cxnSp>
      <p:cxnSp>
        <p:nvCxnSpPr>
          <p:cNvPr id="10" name="Straight Connector 9">
            <a:extLst>
              <a:ext uri="{FF2B5EF4-FFF2-40B4-BE49-F238E27FC236}">
                <a16:creationId xmlns:a16="http://schemas.microsoft.com/office/drawing/2014/main" id="{EA010762-96A4-4E1C-CD5D-EE1C1D1FC6E2}"/>
              </a:ext>
            </a:extLst>
          </p:cNvPr>
          <p:cNvCxnSpPr>
            <a:cxnSpLocks/>
          </p:cNvCxnSpPr>
          <p:nvPr/>
        </p:nvCxnSpPr>
        <p:spPr>
          <a:xfrm flipV="1">
            <a:off x="4923916" y="0"/>
            <a:ext cx="0" cy="6858000"/>
          </a:xfrm>
          <a:prstGeom prst="line">
            <a:avLst/>
          </a:prstGeom>
          <a:ln w="9525">
            <a:solidFill>
              <a:schemeClr val="accent1"/>
            </a:solidFill>
          </a:ln>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145313805"/>
      </p:ext>
    </p:extLst>
  </p:cSld>
  <p:clrMapOvr>
    <a:overrideClrMapping bg1="lt1" tx1="dk1" bg2="lt2" tx2="dk2" accent1="accent1" accent2="accent2" accent3="accent3" accent4="accent4" accent5="accent5" accent6="accent6" hlink="hlink" folHlink="folHlink"/>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 preserve="1">
  <p:cSld name="Content 2">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C7A09BB-8293-7DED-F5BF-8F3DA4B5760B}"/>
              </a:ext>
            </a:extLst>
          </p:cNvPr>
          <p:cNvSpPr>
            <a:spLocks noGrp="1"/>
          </p:cNvSpPr>
          <p:nvPr>
            <p:ph type="title"/>
          </p:nvPr>
        </p:nvSpPr>
        <p:spPr>
          <a:xfrm>
            <a:off x="393191" y="2077374"/>
            <a:ext cx="4479107" cy="2691413"/>
          </a:xfrm>
        </p:spPr>
        <p:txBody>
          <a:bodyPr vert="horz" lIns="91440" tIns="45720" rIns="91440" bIns="45720" rtlCol="0" anchor="ctr">
            <a:normAutofit/>
          </a:bodyPr>
          <a:lstStyle>
            <a:lvl1pPr>
              <a:defRPr lang="en-US" sz="6600" dirty="0"/>
            </a:lvl1pPr>
          </a:lstStyle>
          <a:p>
            <a:pPr lvl="0"/>
            <a:r>
              <a:rPr lang="en-US"/>
              <a:t>Click to edit Master title style</a:t>
            </a:r>
            <a:endParaRPr lang="en-US" dirty="0"/>
          </a:p>
        </p:txBody>
      </p:sp>
      <p:sp>
        <p:nvSpPr>
          <p:cNvPr id="10" name="Footer Placeholder 9">
            <a:extLst>
              <a:ext uri="{FF2B5EF4-FFF2-40B4-BE49-F238E27FC236}">
                <a16:creationId xmlns:a16="http://schemas.microsoft.com/office/drawing/2014/main" id="{F7DEB5EF-910B-9B2B-CB95-1AD374FECAFB}"/>
              </a:ext>
            </a:extLst>
          </p:cNvPr>
          <p:cNvSpPr>
            <a:spLocks noGrp="1"/>
          </p:cNvSpPr>
          <p:nvPr>
            <p:ph type="ftr" sz="quarter" idx="11"/>
          </p:nvPr>
        </p:nvSpPr>
        <p:spPr/>
        <p:txBody>
          <a:bodyPr/>
          <a:lstStyle/>
          <a:p>
            <a:endParaRPr lang="en-US"/>
          </a:p>
        </p:txBody>
      </p:sp>
      <p:sp>
        <p:nvSpPr>
          <p:cNvPr id="3" name="Content Placeholder 2">
            <a:extLst>
              <a:ext uri="{FF2B5EF4-FFF2-40B4-BE49-F238E27FC236}">
                <a16:creationId xmlns:a16="http://schemas.microsoft.com/office/drawing/2014/main" id="{1D0AB536-3625-6C4C-BCE1-4533963FDEC5}"/>
              </a:ext>
            </a:extLst>
          </p:cNvPr>
          <p:cNvSpPr>
            <a:spLocks noGrp="1"/>
          </p:cNvSpPr>
          <p:nvPr>
            <p:ph idx="1"/>
          </p:nvPr>
        </p:nvSpPr>
        <p:spPr>
          <a:xfrm>
            <a:off x="5751577" y="2210542"/>
            <a:ext cx="5869293" cy="2432477"/>
          </a:xfrm>
        </p:spPr>
        <p:txBody>
          <a:bodyPr anchor="ct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8" name="Date Placeholder 7">
            <a:extLst>
              <a:ext uri="{FF2B5EF4-FFF2-40B4-BE49-F238E27FC236}">
                <a16:creationId xmlns:a16="http://schemas.microsoft.com/office/drawing/2014/main" id="{5FD4BD0F-0EF0-D5B9-5485-1ECB765DC5D9}"/>
              </a:ext>
            </a:extLst>
          </p:cNvPr>
          <p:cNvSpPr>
            <a:spLocks noGrp="1"/>
          </p:cNvSpPr>
          <p:nvPr>
            <p:ph type="dt" sz="half" idx="10"/>
          </p:nvPr>
        </p:nvSpPr>
        <p:spPr>
          <a:xfrm>
            <a:off x="5751577" y="207982"/>
            <a:ext cx="1921315" cy="413360"/>
          </a:xfrm>
        </p:spPr>
        <p:txBody>
          <a:bodyPr/>
          <a:lstStyle/>
          <a:p>
            <a:fld id="{DC425402-0DDA-49E5-B3D8-A845477D8180}" type="datetimeFigureOut">
              <a:rPr lang="en-US" smtClean="0"/>
              <a:t>9/25/2026</a:t>
            </a:fld>
            <a:endParaRPr lang="en-US"/>
          </a:p>
        </p:txBody>
      </p:sp>
      <p:sp>
        <p:nvSpPr>
          <p:cNvPr id="12" name="Slide Number Placeholder 11">
            <a:extLst>
              <a:ext uri="{FF2B5EF4-FFF2-40B4-BE49-F238E27FC236}">
                <a16:creationId xmlns:a16="http://schemas.microsoft.com/office/drawing/2014/main" id="{8566B317-2D55-4797-E621-551FCA482D78}"/>
              </a:ext>
            </a:extLst>
          </p:cNvPr>
          <p:cNvSpPr>
            <a:spLocks noGrp="1"/>
          </p:cNvSpPr>
          <p:nvPr>
            <p:ph type="sldNum" sz="quarter" idx="12"/>
          </p:nvPr>
        </p:nvSpPr>
        <p:spPr/>
        <p:txBody>
          <a:bodyPr/>
          <a:lstStyle/>
          <a:p>
            <a:fld id="{55BE0E9F-8423-48E9-A6B8-1CB0B6E7BA4B}" type="slidenum">
              <a:rPr lang="en-US" smtClean="0"/>
              <a:t>‹#›</a:t>
            </a:fld>
            <a:endParaRPr lang="en-US"/>
          </a:p>
        </p:txBody>
      </p:sp>
      <p:cxnSp>
        <p:nvCxnSpPr>
          <p:cNvPr id="7" name="Straight Connector 6">
            <a:extLst>
              <a:ext uri="{FF2B5EF4-FFF2-40B4-BE49-F238E27FC236}">
                <a16:creationId xmlns:a16="http://schemas.microsoft.com/office/drawing/2014/main" id="{228C01F2-A815-18C2-F49B-D8E165722653}"/>
              </a:ext>
            </a:extLst>
          </p:cNvPr>
          <p:cNvCxnSpPr>
            <a:cxnSpLocks/>
          </p:cNvCxnSpPr>
          <p:nvPr/>
        </p:nvCxnSpPr>
        <p:spPr>
          <a:xfrm>
            <a:off x="5311938" y="1550633"/>
            <a:ext cx="0" cy="3756734"/>
          </a:xfrm>
          <a:prstGeom prst="line">
            <a:avLst/>
          </a:prstGeom>
          <a:ln w="9525">
            <a:solidFill>
              <a:schemeClr val="tx2"/>
            </a:solidFill>
          </a:ln>
        </p:spPr>
        <p:style>
          <a:lnRef idx="2">
            <a:schemeClr val="accent1"/>
          </a:lnRef>
          <a:fillRef idx="0">
            <a:schemeClr val="accent1"/>
          </a:fillRef>
          <a:effectRef idx="1">
            <a:schemeClr val="accent1"/>
          </a:effectRef>
          <a:fontRef idx="minor">
            <a:schemeClr val="tx1"/>
          </a:fontRef>
        </p:style>
      </p:cxnSp>
      <p:cxnSp>
        <p:nvCxnSpPr>
          <p:cNvPr id="9" name="Straight Connector 8">
            <a:extLst>
              <a:ext uri="{FF2B5EF4-FFF2-40B4-BE49-F238E27FC236}">
                <a16:creationId xmlns:a16="http://schemas.microsoft.com/office/drawing/2014/main" id="{6790D5D6-313A-8ACD-591F-F8BEC510B947}"/>
              </a:ext>
            </a:extLst>
          </p:cNvPr>
          <p:cNvCxnSpPr>
            <a:cxnSpLocks/>
          </p:cNvCxnSpPr>
          <p:nvPr/>
        </p:nvCxnSpPr>
        <p:spPr>
          <a:xfrm>
            <a:off x="0" y="5308844"/>
            <a:ext cx="12192000" cy="0"/>
          </a:xfrm>
          <a:prstGeom prst="line">
            <a:avLst/>
          </a:prstGeom>
          <a:ln w="9525">
            <a:solidFill>
              <a:schemeClr val="tx2"/>
            </a:solidFill>
          </a:ln>
        </p:spPr>
        <p:style>
          <a:lnRef idx="2">
            <a:schemeClr val="accent1"/>
          </a:lnRef>
          <a:fillRef idx="0">
            <a:schemeClr val="accent1"/>
          </a:fillRef>
          <a:effectRef idx="1">
            <a:schemeClr val="accent1"/>
          </a:effectRef>
          <a:fontRef idx="minor">
            <a:schemeClr val="tx1"/>
          </a:fontRef>
        </p:style>
      </p:cxnSp>
      <p:cxnSp>
        <p:nvCxnSpPr>
          <p:cNvPr id="11" name="Straight Connector 10">
            <a:extLst>
              <a:ext uri="{FF2B5EF4-FFF2-40B4-BE49-F238E27FC236}">
                <a16:creationId xmlns:a16="http://schemas.microsoft.com/office/drawing/2014/main" id="{9F6F1415-3933-6D89-472D-2FA4BBB279E7}"/>
              </a:ext>
            </a:extLst>
          </p:cNvPr>
          <p:cNvCxnSpPr>
            <a:cxnSpLocks/>
          </p:cNvCxnSpPr>
          <p:nvPr/>
        </p:nvCxnSpPr>
        <p:spPr>
          <a:xfrm>
            <a:off x="0" y="1550633"/>
            <a:ext cx="12192000" cy="0"/>
          </a:xfrm>
          <a:prstGeom prst="line">
            <a:avLst/>
          </a:prstGeom>
          <a:ln w="9525">
            <a:solidFill>
              <a:schemeClr val="tx2"/>
            </a:solidFill>
          </a:ln>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240182629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obj" preserve="1">
  <p:cSld name="Content 3">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C7A09BB-8293-7DED-F5BF-8F3DA4B5760B}"/>
              </a:ext>
            </a:extLst>
          </p:cNvPr>
          <p:cNvSpPr>
            <a:spLocks noGrp="1"/>
          </p:cNvSpPr>
          <p:nvPr>
            <p:ph type="title"/>
          </p:nvPr>
        </p:nvSpPr>
        <p:spPr>
          <a:xfrm>
            <a:off x="393192" y="1249959"/>
            <a:ext cx="4085912" cy="5125673"/>
          </a:xfrm>
        </p:spPr>
        <p:txBody>
          <a:bodyPr vert="horz" lIns="91440" tIns="45720" rIns="91440" bIns="45720" rtlCol="0" anchor="t">
            <a:normAutofit/>
          </a:bodyPr>
          <a:lstStyle>
            <a:lvl1pPr>
              <a:defRPr lang="en-US" sz="6600" dirty="0"/>
            </a:lvl1pPr>
          </a:lstStyle>
          <a:p>
            <a:pPr lvl="0"/>
            <a:r>
              <a:rPr lang="en-US"/>
              <a:t>Click to edit Master title style</a:t>
            </a:r>
            <a:endParaRPr lang="en-US" dirty="0"/>
          </a:p>
        </p:txBody>
      </p:sp>
      <p:sp>
        <p:nvSpPr>
          <p:cNvPr id="9" name="Footer Placeholder 8">
            <a:extLst>
              <a:ext uri="{FF2B5EF4-FFF2-40B4-BE49-F238E27FC236}">
                <a16:creationId xmlns:a16="http://schemas.microsoft.com/office/drawing/2014/main" id="{2A5B8121-E925-2131-A76A-FBDAB0BC9C80}"/>
              </a:ext>
            </a:extLst>
          </p:cNvPr>
          <p:cNvSpPr>
            <a:spLocks noGrp="1"/>
          </p:cNvSpPr>
          <p:nvPr>
            <p:ph type="ftr" sz="quarter" idx="11"/>
          </p:nvPr>
        </p:nvSpPr>
        <p:spPr/>
        <p:txBody>
          <a:bodyPr/>
          <a:lstStyle/>
          <a:p>
            <a:endParaRPr lang="en-US"/>
          </a:p>
        </p:txBody>
      </p:sp>
      <p:sp>
        <p:nvSpPr>
          <p:cNvPr id="3" name="Content Placeholder 2">
            <a:extLst>
              <a:ext uri="{FF2B5EF4-FFF2-40B4-BE49-F238E27FC236}">
                <a16:creationId xmlns:a16="http://schemas.microsoft.com/office/drawing/2014/main" id="{1D0AB536-3625-6C4C-BCE1-4533963FDEC5}"/>
              </a:ext>
            </a:extLst>
          </p:cNvPr>
          <p:cNvSpPr>
            <a:spLocks noGrp="1"/>
          </p:cNvSpPr>
          <p:nvPr>
            <p:ph idx="1"/>
          </p:nvPr>
        </p:nvSpPr>
        <p:spPr>
          <a:xfrm>
            <a:off x="5358384" y="1249959"/>
            <a:ext cx="6440424" cy="5238764"/>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8" name="Date Placeholder 7">
            <a:extLst>
              <a:ext uri="{FF2B5EF4-FFF2-40B4-BE49-F238E27FC236}">
                <a16:creationId xmlns:a16="http://schemas.microsoft.com/office/drawing/2014/main" id="{DBA5BEFD-7245-BB4D-0F86-F1C3A32E0676}"/>
              </a:ext>
            </a:extLst>
          </p:cNvPr>
          <p:cNvSpPr>
            <a:spLocks noGrp="1"/>
          </p:cNvSpPr>
          <p:nvPr>
            <p:ph type="dt" sz="half" idx="10"/>
          </p:nvPr>
        </p:nvSpPr>
        <p:spPr>
          <a:xfrm>
            <a:off x="5363852" y="207982"/>
            <a:ext cx="1921315" cy="413360"/>
          </a:xfrm>
        </p:spPr>
        <p:txBody>
          <a:bodyPr/>
          <a:lstStyle/>
          <a:p>
            <a:fld id="{DC425402-0DDA-49E5-B3D8-A845477D8180}" type="datetimeFigureOut">
              <a:rPr lang="en-US" smtClean="0"/>
              <a:t>9/25/2026</a:t>
            </a:fld>
            <a:endParaRPr lang="en-US"/>
          </a:p>
        </p:txBody>
      </p:sp>
      <p:sp>
        <p:nvSpPr>
          <p:cNvPr id="10" name="Slide Number Placeholder 9">
            <a:extLst>
              <a:ext uri="{FF2B5EF4-FFF2-40B4-BE49-F238E27FC236}">
                <a16:creationId xmlns:a16="http://schemas.microsoft.com/office/drawing/2014/main" id="{85879897-4AF6-4B38-AB30-8DD979DC52CE}"/>
              </a:ext>
            </a:extLst>
          </p:cNvPr>
          <p:cNvSpPr>
            <a:spLocks noGrp="1"/>
          </p:cNvSpPr>
          <p:nvPr>
            <p:ph type="sldNum" sz="quarter" idx="12"/>
          </p:nvPr>
        </p:nvSpPr>
        <p:spPr/>
        <p:txBody>
          <a:bodyPr/>
          <a:lstStyle/>
          <a:p>
            <a:fld id="{55BE0E9F-8423-48E9-A6B8-1CB0B6E7BA4B}" type="slidenum">
              <a:rPr lang="en-US" smtClean="0"/>
              <a:t>‹#›</a:t>
            </a:fld>
            <a:endParaRPr lang="en-US"/>
          </a:p>
        </p:txBody>
      </p:sp>
      <p:cxnSp>
        <p:nvCxnSpPr>
          <p:cNvPr id="7" name="Straight Connector 6">
            <a:extLst>
              <a:ext uri="{FF2B5EF4-FFF2-40B4-BE49-F238E27FC236}">
                <a16:creationId xmlns:a16="http://schemas.microsoft.com/office/drawing/2014/main" id="{228C01F2-A815-18C2-F49B-D8E165722653}"/>
              </a:ext>
            </a:extLst>
          </p:cNvPr>
          <p:cNvCxnSpPr>
            <a:cxnSpLocks/>
          </p:cNvCxnSpPr>
          <p:nvPr/>
        </p:nvCxnSpPr>
        <p:spPr>
          <a:xfrm>
            <a:off x="4918746" y="805343"/>
            <a:ext cx="0" cy="6052657"/>
          </a:xfrm>
          <a:prstGeom prst="line">
            <a:avLst/>
          </a:prstGeom>
          <a:ln w="9525">
            <a:solidFill>
              <a:schemeClr val="tx2"/>
            </a:solidFill>
          </a:ln>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289735664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showMasterSp="0" preserve="1">
  <p:cSld name="Content with Pictur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C7A09BB-8293-7DED-F5BF-8F3DA4B5760B}"/>
              </a:ext>
            </a:extLst>
          </p:cNvPr>
          <p:cNvSpPr>
            <a:spLocks noGrp="1"/>
          </p:cNvSpPr>
          <p:nvPr>
            <p:ph type="title"/>
          </p:nvPr>
        </p:nvSpPr>
        <p:spPr>
          <a:xfrm>
            <a:off x="5330876" y="749808"/>
            <a:ext cx="6442024" cy="2039112"/>
          </a:xfrm>
        </p:spPr>
        <p:txBody>
          <a:bodyPr vert="horz" lIns="91440" tIns="45720" rIns="91440" bIns="45720" rtlCol="0" anchor="t">
            <a:normAutofit/>
          </a:bodyPr>
          <a:lstStyle>
            <a:lvl1pPr>
              <a:defRPr lang="en-US" sz="7200" dirty="0"/>
            </a:lvl1pPr>
          </a:lstStyle>
          <a:p>
            <a:pPr lvl="0"/>
            <a:r>
              <a:rPr lang="en-US"/>
              <a:t>Click to edit Master title style</a:t>
            </a:r>
            <a:endParaRPr lang="en-US" dirty="0"/>
          </a:p>
        </p:txBody>
      </p:sp>
      <p:sp>
        <p:nvSpPr>
          <p:cNvPr id="10" name="Picture Placeholder 9">
            <a:extLst>
              <a:ext uri="{FF2B5EF4-FFF2-40B4-BE49-F238E27FC236}">
                <a16:creationId xmlns:a16="http://schemas.microsoft.com/office/drawing/2014/main" id="{8B20793B-4169-98D6-7E6E-52EB5096D05F}"/>
              </a:ext>
            </a:extLst>
          </p:cNvPr>
          <p:cNvSpPr>
            <a:spLocks noGrp="1"/>
          </p:cNvSpPr>
          <p:nvPr>
            <p:ph type="pic" sz="quarter" idx="13" hasCustomPrompt="1"/>
          </p:nvPr>
        </p:nvSpPr>
        <p:spPr>
          <a:xfrm>
            <a:off x="0" y="0"/>
            <a:ext cx="4910328" cy="6858000"/>
          </a:xfrm>
          <a:blipFill>
            <a:blip r:embed="rId2">
              <a:alphaModFix amt="80000"/>
            </a:blip>
            <a:stretch>
              <a:fillRect/>
            </a:stretch>
          </a:blipFill>
        </p:spPr>
        <p:txBody>
          <a:bodyPr/>
          <a:lstStyle>
            <a:lvl1pPr marL="0" indent="0">
              <a:buNone/>
              <a:defRPr/>
            </a:lvl1pPr>
          </a:lstStyle>
          <a:p>
            <a:r>
              <a:rPr lang="en-US" dirty="0"/>
              <a:t> </a:t>
            </a:r>
          </a:p>
        </p:txBody>
      </p:sp>
      <p:sp>
        <p:nvSpPr>
          <p:cNvPr id="5" name="Footer Placeholder 4">
            <a:extLst>
              <a:ext uri="{FF2B5EF4-FFF2-40B4-BE49-F238E27FC236}">
                <a16:creationId xmlns:a16="http://schemas.microsoft.com/office/drawing/2014/main" id="{B97D1377-BC65-5D42-5EC9-BECE6F765322}"/>
              </a:ext>
            </a:extLst>
          </p:cNvPr>
          <p:cNvSpPr>
            <a:spLocks noGrp="1"/>
          </p:cNvSpPr>
          <p:nvPr>
            <p:ph type="ftr" sz="quarter" idx="11"/>
          </p:nvPr>
        </p:nvSpPr>
        <p:spPr>
          <a:xfrm>
            <a:off x="5330875" y="213482"/>
            <a:ext cx="2962656" cy="411480"/>
          </a:xfrm>
        </p:spPr>
        <p:txBody>
          <a:bodyPr/>
          <a:lstStyle/>
          <a:p>
            <a:endParaRPr lang="en-US"/>
          </a:p>
        </p:txBody>
      </p:sp>
      <p:sp>
        <p:nvSpPr>
          <p:cNvPr id="4" name="Date Placeholder 3">
            <a:extLst>
              <a:ext uri="{FF2B5EF4-FFF2-40B4-BE49-F238E27FC236}">
                <a16:creationId xmlns:a16="http://schemas.microsoft.com/office/drawing/2014/main" id="{0EEF9179-12AA-40A3-63A0-84A6ED06611F}"/>
              </a:ext>
            </a:extLst>
          </p:cNvPr>
          <p:cNvSpPr>
            <a:spLocks noGrp="1"/>
          </p:cNvSpPr>
          <p:nvPr>
            <p:ph type="dt" sz="half" idx="10"/>
          </p:nvPr>
        </p:nvSpPr>
        <p:spPr>
          <a:xfrm>
            <a:off x="9609227" y="210312"/>
            <a:ext cx="1679642" cy="411480"/>
          </a:xfrm>
        </p:spPr>
        <p:txBody>
          <a:bodyPr/>
          <a:lstStyle/>
          <a:p>
            <a:fld id="{DC425402-0DDA-49E5-B3D8-A845477D8180}" type="datetimeFigureOut">
              <a:rPr lang="en-US" smtClean="0"/>
              <a:t>9/25/2026</a:t>
            </a:fld>
            <a:endParaRPr lang="en-US"/>
          </a:p>
        </p:txBody>
      </p:sp>
      <p:sp>
        <p:nvSpPr>
          <p:cNvPr id="6" name="Slide Number Placeholder 5">
            <a:extLst>
              <a:ext uri="{FF2B5EF4-FFF2-40B4-BE49-F238E27FC236}">
                <a16:creationId xmlns:a16="http://schemas.microsoft.com/office/drawing/2014/main" id="{0CCE0E3B-6350-CAAC-2CAB-78999D19CADB}"/>
              </a:ext>
            </a:extLst>
          </p:cNvPr>
          <p:cNvSpPr>
            <a:spLocks noGrp="1"/>
          </p:cNvSpPr>
          <p:nvPr>
            <p:ph type="sldNum" sz="quarter" idx="12"/>
          </p:nvPr>
        </p:nvSpPr>
        <p:spPr/>
        <p:txBody>
          <a:bodyPr/>
          <a:lstStyle/>
          <a:p>
            <a:fld id="{55BE0E9F-8423-48E9-A6B8-1CB0B6E7BA4B}" type="slidenum">
              <a:rPr lang="en-US" smtClean="0"/>
              <a:t>‹#›</a:t>
            </a:fld>
            <a:endParaRPr lang="en-US"/>
          </a:p>
        </p:txBody>
      </p:sp>
      <p:sp>
        <p:nvSpPr>
          <p:cNvPr id="3" name="Content Placeholder 2">
            <a:extLst>
              <a:ext uri="{FF2B5EF4-FFF2-40B4-BE49-F238E27FC236}">
                <a16:creationId xmlns:a16="http://schemas.microsoft.com/office/drawing/2014/main" id="{1D0AB536-3625-6C4C-BCE1-4533963FDEC5}"/>
              </a:ext>
            </a:extLst>
          </p:cNvPr>
          <p:cNvSpPr>
            <a:spLocks noGrp="1"/>
          </p:cNvSpPr>
          <p:nvPr>
            <p:ph idx="1"/>
          </p:nvPr>
        </p:nvSpPr>
        <p:spPr>
          <a:xfrm>
            <a:off x="5330875" y="2944368"/>
            <a:ext cx="6442025" cy="357169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cxnSp>
        <p:nvCxnSpPr>
          <p:cNvPr id="8" name="Straight Connector 7">
            <a:extLst>
              <a:ext uri="{FF2B5EF4-FFF2-40B4-BE49-F238E27FC236}">
                <a16:creationId xmlns:a16="http://schemas.microsoft.com/office/drawing/2014/main" id="{51AA34CC-D007-33B7-4604-084E822313A9}"/>
              </a:ext>
            </a:extLst>
          </p:cNvPr>
          <p:cNvCxnSpPr/>
          <p:nvPr/>
        </p:nvCxnSpPr>
        <p:spPr>
          <a:xfrm>
            <a:off x="4910328" y="0"/>
            <a:ext cx="0" cy="6858000"/>
          </a:xfrm>
          <a:prstGeom prst="line">
            <a:avLst/>
          </a:prstGeom>
          <a:ln w="9525">
            <a:solidFill>
              <a:schemeClr val="tx2"/>
            </a:solidFill>
          </a:ln>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295678983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preserve="1">
  <p:cSld name="Content with Picture 2">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C7A09BB-8293-7DED-F5BF-8F3DA4B5760B}"/>
              </a:ext>
            </a:extLst>
          </p:cNvPr>
          <p:cNvSpPr>
            <a:spLocks noGrp="1"/>
          </p:cNvSpPr>
          <p:nvPr>
            <p:ph type="title"/>
          </p:nvPr>
        </p:nvSpPr>
        <p:spPr>
          <a:xfrm>
            <a:off x="4750308" y="612648"/>
            <a:ext cx="7022592" cy="1033272"/>
          </a:xfrm>
        </p:spPr>
        <p:txBody>
          <a:bodyPr vert="horz" lIns="91440" tIns="45720" rIns="91440" bIns="45720" rtlCol="0" anchor="b">
            <a:normAutofit/>
          </a:bodyPr>
          <a:lstStyle>
            <a:lvl1pPr>
              <a:defRPr lang="en-US" dirty="0"/>
            </a:lvl1pPr>
          </a:lstStyle>
          <a:p>
            <a:pPr lvl="0"/>
            <a:r>
              <a:rPr lang="en-US"/>
              <a:t>Click to edit Master title style</a:t>
            </a:r>
            <a:endParaRPr lang="en-US" dirty="0"/>
          </a:p>
        </p:txBody>
      </p:sp>
      <p:sp>
        <p:nvSpPr>
          <p:cNvPr id="10" name="Picture Placeholder 9">
            <a:extLst>
              <a:ext uri="{FF2B5EF4-FFF2-40B4-BE49-F238E27FC236}">
                <a16:creationId xmlns:a16="http://schemas.microsoft.com/office/drawing/2014/main" id="{8B20793B-4169-98D6-7E6E-52EB5096D05F}"/>
              </a:ext>
            </a:extLst>
          </p:cNvPr>
          <p:cNvSpPr>
            <a:spLocks noGrp="1"/>
          </p:cNvSpPr>
          <p:nvPr>
            <p:ph type="pic" sz="quarter" idx="13" hasCustomPrompt="1"/>
          </p:nvPr>
        </p:nvSpPr>
        <p:spPr>
          <a:xfrm>
            <a:off x="0" y="0"/>
            <a:ext cx="4342584" cy="6858000"/>
          </a:xfrm>
          <a:blipFill>
            <a:blip r:embed="rId2">
              <a:alphaModFix amt="80000"/>
            </a:blip>
            <a:stretch>
              <a:fillRect/>
            </a:stretch>
          </a:blipFill>
        </p:spPr>
        <p:txBody>
          <a:bodyPr/>
          <a:lstStyle>
            <a:lvl1pPr marL="0" indent="0">
              <a:buNone/>
              <a:defRPr/>
            </a:lvl1pPr>
          </a:lstStyle>
          <a:p>
            <a:r>
              <a:rPr lang="en-US" dirty="0"/>
              <a:t> </a:t>
            </a:r>
          </a:p>
        </p:txBody>
      </p:sp>
      <p:sp>
        <p:nvSpPr>
          <p:cNvPr id="9" name="Footer Placeholder 8">
            <a:extLst>
              <a:ext uri="{FF2B5EF4-FFF2-40B4-BE49-F238E27FC236}">
                <a16:creationId xmlns:a16="http://schemas.microsoft.com/office/drawing/2014/main" id="{CD81791C-036D-058C-0055-96793694D657}"/>
              </a:ext>
            </a:extLst>
          </p:cNvPr>
          <p:cNvSpPr>
            <a:spLocks noGrp="1"/>
          </p:cNvSpPr>
          <p:nvPr>
            <p:ph type="ftr" sz="quarter" idx="15"/>
          </p:nvPr>
        </p:nvSpPr>
        <p:spPr>
          <a:xfrm>
            <a:off x="4750307" y="210312"/>
            <a:ext cx="3531437" cy="413360"/>
          </a:xfrm>
        </p:spPr>
        <p:txBody>
          <a:bodyPr/>
          <a:lstStyle/>
          <a:p>
            <a:endParaRPr lang="en-US"/>
          </a:p>
        </p:txBody>
      </p:sp>
      <p:sp>
        <p:nvSpPr>
          <p:cNvPr id="7" name="Date Placeholder 6">
            <a:extLst>
              <a:ext uri="{FF2B5EF4-FFF2-40B4-BE49-F238E27FC236}">
                <a16:creationId xmlns:a16="http://schemas.microsoft.com/office/drawing/2014/main" id="{E2A8DE5B-9C41-DE5B-BF91-98510120DCFE}"/>
              </a:ext>
            </a:extLst>
          </p:cNvPr>
          <p:cNvSpPr>
            <a:spLocks noGrp="1"/>
          </p:cNvSpPr>
          <p:nvPr>
            <p:ph type="dt" sz="half" idx="14"/>
          </p:nvPr>
        </p:nvSpPr>
        <p:spPr>
          <a:xfrm>
            <a:off x="9582299" y="210312"/>
            <a:ext cx="1679642" cy="413360"/>
          </a:xfrm>
        </p:spPr>
        <p:txBody>
          <a:bodyPr/>
          <a:lstStyle/>
          <a:p>
            <a:fld id="{DC425402-0DDA-49E5-B3D8-A845477D8180}" type="datetimeFigureOut">
              <a:rPr lang="en-US" smtClean="0"/>
              <a:t>9/25/2026</a:t>
            </a:fld>
            <a:endParaRPr lang="en-US"/>
          </a:p>
        </p:txBody>
      </p:sp>
      <p:sp>
        <p:nvSpPr>
          <p:cNvPr id="11" name="Slide Number Placeholder 10">
            <a:extLst>
              <a:ext uri="{FF2B5EF4-FFF2-40B4-BE49-F238E27FC236}">
                <a16:creationId xmlns:a16="http://schemas.microsoft.com/office/drawing/2014/main" id="{0E0FD979-F905-C567-8E21-A3EDCE179803}"/>
              </a:ext>
            </a:extLst>
          </p:cNvPr>
          <p:cNvSpPr>
            <a:spLocks noGrp="1"/>
          </p:cNvSpPr>
          <p:nvPr>
            <p:ph type="sldNum" sz="quarter" idx="16"/>
          </p:nvPr>
        </p:nvSpPr>
        <p:spPr/>
        <p:txBody>
          <a:bodyPr/>
          <a:lstStyle/>
          <a:p>
            <a:fld id="{55BE0E9F-8423-48E9-A6B8-1CB0B6E7BA4B}" type="slidenum">
              <a:rPr lang="en-US" smtClean="0"/>
              <a:t>‹#›</a:t>
            </a:fld>
            <a:endParaRPr lang="en-US"/>
          </a:p>
        </p:txBody>
      </p:sp>
      <p:sp>
        <p:nvSpPr>
          <p:cNvPr id="3" name="Content Placeholder 2">
            <a:extLst>
              <a:ext uri="{FF2B5EF4-FFF2-40B4-BE49-F238E27FC236}">
                <a16:creationId xmlns:a16="http://schemas.microsoft.com/office/drawing/2014/main" id="{1D0AB536-3625-6C4C-BCE1-4533963FDEC5}"/>
              </a:ext>
            </a:extLst>
          </p:cNvPr>
          <p:cNvSpPr>
            <a:spLocks noGrp="1"/>
          </p:cNvSpPr>
          <p:nvPr>
            <p:ph idx="1"/>
          </p:nvPr>
        </p:nvSpPr>
        <p:spPr>
          <a:xfrm>
            <a:off x="4750307" y="1746503"/>
            <a:ext cx="7022592" cy="4806697"/>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cxnSp>
        <p:nvCxnSpPr>
          <p:cNvPr id="8" name="Straight Connector 7">
            <a:extLst>
              <a:ext uri="{FF2B5EF4-FFF2-40B4-BE49-F238E27FC236}">
                <a16:creationId xmlns:a16="http://schemas.microsoft.com/office/drawing/2014/main" id="{51AA34CC-D007-33B7-4604-084E822313A9}"/>
              </a:ext>
            </a:extLst>
          </p:cNvPr>
          <p:cNvCxnSpPr/>
          <p:nvPr/>
        </p:nvCxnSpPr>
        <p:spPr>
          <a:xfrm>
            <a:off x="4345760" y="0"/>
            <a:ext cx="0" cy="6858000"/>
          </a:xfrm>
          <a:prstGeom prst="line">
            <a:avLst/>
          </a:prstGeom>
          <a:ln w="9525">
            <a:solidFill>
              <a:schemeClr val="tx2"/>
            </a:solidFill>
          </a:ln>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4268712064"/>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preserve="1">
  <p:cSld name="Content with Picture 3">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C7A09BB-8293-7DED-F5BF-8F3DA4B5760B}"/>
              </a:ext>
            </a:extLst>
          </p:cNvPr>
          <p:cNvSpPr>
            <a:spLocks noGrp="1"/>
          </p:cNvSpPr>
          <p:nvPr>
            <p:ph type="title"/>
          </p:nvPr>
        </p:nvSpPr>
        <p:spPr>
          <a:xfrm>
            <a:off x="320558" y="612648"/>
            <a:ext cx="7015483" cy="1033272"/>
          </a:xfrm>
        </p:spPr>
        <p:txBody>
          <a:bodyPr vert="horz" lIns="91440" tIns="45720" rIns="91440" bIns="45720" rtlCol="0" anchor="b">
            <a:normAutofit/>
          </a:bodyPr>
          <a:lstStyle>
            <a:lvl1pPr>
              <a:defRPr lang="en-US" dirty="0"/>
            </a:lvl1pPr>
          </a:lstStyle>
          <a:p>
            <a:pPr lvl="0"/>
            <a:r>
              <a:rPr lang="en-US"/>
              <a:t>Click to edit Master title style</a:t>
            </a:r>
            <a:endParaRPr lang="en-US" dirty="0"/>
          </a:p>
        </p:txBody>
      </p:sp>
      <p:sp>
        <p:nvSpPr>
          <p:cNvPr id="11" name="Footer Placeholder 10">
            <a:extLst>
              <a:ext uri="{FF2B5EF4-FFF2-40B4-BE49-F238E27FC236}">
                <a16:creationId xmlns:a16="http://schemas.microsoft.com/office/drawing/2014/main" id="{BB59EF2B-7C7F-BA27-16C2-C56B21D3774C}"/>
              </a:ext>
            </a:extLst>
          </p:cNvPr>
          <p:cNvSpPr>
            <a:spLocks noGrp="1"/>
          </p:cNvSpPr>
          <p:nvPr>
            <p:ph type="ftr" sz="quarter" idx="15"/>
          </p:nvPr>
        </p:nvSpPr>
        <p:spPr/>
        <p:txBody>
          <a:bodyPr/>
          <a:lstStyle/>
          <a:p>
            <a:endParaRPr lang="en-US"/>
          </a:p>
        </p:txBody>
      </p:sp>
      <p:sp>
        <p:nvSpPr>
          <p:cNvPr id="9" name="Date Placeholder 8">
            <a:extLst>
              <a:ext uri="{FF2B5EF4-FFF2-40B4-BE49-F238E27FC236}">
                <a16:creationId xmlns:a16="http://schemas.microsoft.com/office/drawing/2014/main" id="{2A99D216-CE5A-6458-A23E-BE0E554AC3D1}"/>
              </a:ext>
            </a:extLst>
          </p:cNvPr>
          <p:cNvSpPr>
            <a:spLocks noGrp="1"/>
          </p:cNvSpPr>
          <p:nvPr>
            <p:ph type="dt" sz="half" idx="14"/>
          </p:nvPr>
        </p:nvSpPr>
        <p:spPr>
          <a:xfrm>
            <a:off x="5224951" y="207982"/>
            <a:ext cx="1682496" cy="413360"/>
          </a:xfrm>
        </p:spPr>
        <p:txBody>
          <a:bodyPr/>
          <a:lstStyle/>
          <a:p>
            <a:fld id="{DC425402-0DDA-49E5-B3D8-A845477D8180}" type="datetimeFigureOut">
              <a:rPr lang="en-US" smtClean="0"/>
              <a:t>9/25/2026</a:t>
            </a:fld>
            <a:endParaRPr lang="en-US"/>
          </a:p>
        </p:txBody>
      </p:sp>
      <p:sp>
        <p:nvSpPr>
          <p:cNvPr id="12" name="Slide Number Placeholder 11">
            <a:extLst>
              <a:ext uri="{FF2B5EF4-FFF2-40B4-BE49-F238E27FC236}">
                <a16:creationId xmlns:a16="http://schemas.microsoft.com/office/drawing/2014/main" id="{3220FA64-3C9A-EBCF-5C28-E7DED40C97DC}"/>
              </a:ext>
            </a:extLst>
          </p:cNvPr>
          <p:cNvSpPr>
            <a:spLocks noGrp="1"/>
          </p:cNvSpPr>
          <p:nvPr>
            <p:ph type="sldNum" sz="quarter" idx="16"/>
          </p:nvPr>
        </p:nvSpPr>
        <p:spPr>
          <a:xfrm>
            <a:off x="6789594" y="207982"/>
            <a:ext cx="546447" cy="413360"/>
          </a:xfrm>
        </p:spPr>
        <p:txBody>
          <a:bodyPr/>
          <a:lstStyle/>
          <a:p>
            <a:fld id="{55BE0E9F-8423-48E9-A6B8-1CB0B6E7BA4B}" type="slidenum">
              <a:rPr lang="en-US" smtClean="0"/>
              <a:t>‹#›</a:t>
            </a:fld>
            <a:endParaRPr lang="en-US"/>
          </a:p>
        </p:txBody>
      </p:sp>
      <p:sp>
        <p:nvSpPr>
          <p:cNvPr id="3" name="Content Placeholder 2">
            <a:extLst>
              <a:ext uri="{FF2B5EF4-FFF2-40B4-BE49-F238E27FC236}">
                <a16:creationId xmlns:a16="http://schemas.microsoft.com/office/drawing/2014/main" id="{1D0AB536-3625-6C4C-BCE1-4533963FDEC5}"/>
              </a:ext>
            </a:extLst>
          </p:cNvPr>
          <p:cNvSpPr>
            <a:spLocks noGrp="1"/>
          </p:cNvSpPr>
          <p:nvPr>
            <p:ph idx="1"/>
          </p:nvPr>
        </p:nvSpPr>
        <p:spPr>
          <a:xfrm>
            <a:off x="317773" y="1746504"/>
            <a:ext cx="7018271" cy="4806696"/>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0" name="Picture Placeholder 9">
            <a:extLst>
              <a:ext uri="{FF2B5EF4-FFF2-40B4-BE49-F238E27FC236}">
                <a16:creationId xmlns:a16="http://schemas.microsoft.com/office/drawing/2014/main" id="{8B20793B-4169-98D6-7E6E-52EB5096D05F}"/>
              </a:ext>
            </a:extLst>
          </p:cNvPr>
          <p:cNvSpPr>
            <a:spLocks noGrp="1"/>
          </p:cNvSpPr>
          <p:nvPr>
            <p:ph type="pic" sz="quarter" idx="13" hasCustomPrompt="1"/>
          </p:nvPr>
        </p:nvSpPr>
        <p:spPr>
          <a:xfrm>
            <a:off x="7773592" y="0"/>
            <a:ext cx="4417215" cy="6858000"/>
          </a:xfrm>
          <a:blipFill>
            <a:blip r:embed="rId2">
              <a:alphaModFix amt="80000"/>
            </a:blip>
            <a:stretch>
              <a:fillRect/>
            </a:stretch>
          </a:blipFill>
        </p:spPr>
        <p:txBody>
          <a:bodyPr/>
          <a:lstStyle>
            <a:lvl1pPr marL="0" indent="0">
              <a:buNone/>
              <a:defRPr/>
            </a:lvl1pPr>
          </a:lstStyle>
          <a:p>
            <a:r>
              <a:rPr lang="en-US" dirty="0"/>
              <a:t> </a:t>
            </a:r>
          </a:p>
        </p:txBody>
      </p:sp>
      <p:cxnSp>
        <p:nvCxnSpPr>
          <p:cNvPr id="8" name="Straight Connector 7">
            <a:extLst>
              <a:ext uri="{FF2B5EF4-FFF2-40B4-BE49-F238E27FC236}">
                <a16:creationId xmlns:a16="http://schemas.microsoft.com/office/drawing/2014/main" id="{51AA34CC-D007-33B7-4604-084E822313A9}"/>
              </a:ext>
            </a:extLst>
          </p:cNvPr>
          <p:cNvCxnSpPr/>
          <p:nvPr/>
        </p:nvCxnSpPr>
        <p:spPr>
          <a:xfrm>
            <a:off x="7768833" y="0"/>
            <a:ext cx="0" cy="6858000"/>
          </a:xfrm>
          <a:prstGeom prst="line">
            <a:avLst/>
          </a:prstGeom>
          <a:ln w="9525">
            <a:solidFill>
              <a:schemeClr val="tx2"/>
            </a:solidFill>
          </a:ln>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1776031656"/>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showMasterSp="0" preserve="1">
  <p:cSld name="Content with Picture 4">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C7A09BB-8293-7DED-F5BF-8F3DA4B5760B}"/>
              </a:ext>
            </a:extLst>
          </p:cNvPr>
          <p:cNvSpPr>
            <a:spLocks noGrp="1"/>
          </p:cNvSpPr>
          <p:nvPr>
            <p:ph type="title"/>
          </p:nvPr>
        </p:nvSpPr>
        <p:spPr>
          <a:xfrm>
            <a:off x="317773" y="749808"/>
            <a:ext cx="5778227" cy="1033272"/>
          </a:xfrm>
        </p:spPr>
        <p:txBody>
          <a:bodyPr vert="horz" lIns="91440" tIns="45720" rIns="91440" bIns="45720" rtlCol="0" anchor="t">
            <a:normAutofit/>
          </a:bodyPr>
          <a:lstStyle>
            <a:lvl1pPr>
              <a:defRPr lang="en-US" dirty="0"/>
            </a:lvl1pPr>
          </a:lstStyle>
          <a:p>
            <a:pPr lvl="0"/>
            <a:r>
              <a:rPr lang="en-US"/>
              <a:t>Click to edit Master title style</a:t>
            </a:r>
            <a:endParaRPr lang="en-US" dirty="0"/>
          </a:p>
        </p:txBody>
      </p:sp>
      <p:sp>
        <p:nvSpPr>
          <p:cNvPr id="5" name="Footer Placeholder 4">
            <a:extLst>
              <a:ext uri="{FF2B5EF4-FFF2-40B4-BE49-F238E27FC236}">
                <a16:creationId xmlns:a16="http://schemas.microsoft.com/office/drawing/2014/main" id="{B97D1377-BC65-5D42-5EC9-BECE6F765322}"/>
              </a:ext>
            </a:extLst>
          </p:cNvPr>
          <p:cNvSpPr>
            <a:spLocks noGrp="1"/>
          </p:cNvSpPr>
          <p:nvPr>
            <p:ph type="ftr" sz="quarter" idx="11"/>
          </p:nvPr>
        </p:nvSpPr>
        <p:spPr>
          <a:xfrm>
            <a:off x="317772" y="210312"/>
            <a:ext cx="2962656" cy="411480"/>
          </a:xfrm>
        </p:spPr>
        <p:txBody>
          <a:bodyPr/>
          <a:lstStyle/>
          <a:p>
            <a:endParaRPr lang="en-US"/>
          </a:p>
        </p:txBody>
      </p:sp>
      <p:sp>
        <p:nvSpPr>
          <p:cNvPr id="4" name="Date Placeholder 3">
            <a:extLst>
              <a:ext uri="{FF2B5EF4-FFF2-40B4-BE49-F238E27FC236}">
                <a16:creationId xmlns:a16="http://schemas.microsoft.com/office/drawing/2014/main" id="{0EEF9179-12AA-40A3-63A0-84A6ED06611F}"/>
              </a:ext>
            </a:extLst>
          </p:cNvPr>
          <p:cNvSpPr>
            <a:spLocks noGrp="1"/>
          </p:cNvSpPr>
          <p:nvPr>
            <p:ph type="dt" sz="half" idx="10"/>
          </p:nvPr>
        </p:nvSpPr>
        <p:spPr>
          <a:xfrm>
            <a:off x="3969163" y="210312"/>
            <a:ext cx="1679642" cy="411480"/>
          </a:xfrm>
        </p:spPr>
        <p:txBody>
          <a:bodyPr/>
          <a:lstStyle/>
          <a:p>
            <a:fld id="{DC425402-0DDA-49E5-B3D8-A845477D8180}" type="datetimeFigureOut">
              <a:rPr lang="en-US" smtClean="0"/>
              <a:t>9/25/2026</a:t>
            </a:fld>
            <a:endParaRPr lang="en-US"/>
          </a:p>
        </p:txBody>
      </p:sp>
      <p:sp>
        <p:nvSpPr>
          <p:cNvPr id="6" name="Slide Number Placeholder 5">
            <a:extLst>
              <a:ext uri="{FF2B5EF4-FFF2-40B4-BE49-F238E27FC236}">
                <a16:creationId xmlns:a16="http://schemas.microsoft.com/office/drawing/2014/main" id="{0CCE0E3B-6350-CAAC-2CAB-78999D19CADB}"/>
              </a:ext>
            </a:extLst>
          </p:cNvPr>
          <p:cNvSpPr>
            <a:spLocks noGrp="1"/>
          </p:cNvSpPr>
          <p:nvPr>
            <p:ph type="sldNum" sz="quarter" idx="12"/>
          </p:nvPr>
        </p:nvSpPr>
        <p:spPr>
          <a:xfrm>
            <a:off x="5614093" y="210312"/>
            <a:ext cx="546447" cy="413360"/>
          </a:xfrm>
        </p:spPr>
        <p:txBody>
          <a:bodyPr/>
          <a:lstStyle/>
          <a:p>
            <a:fld id="{55BE0E9F-8423-48E9-A6B8-1CB0B6E7BA4B}" type="slidenum">
              <a:rPr lang="en-US" smtClean="0"/>
              <a:t>‹#›</a:t>
            </a:fld>
            <a:endParaRPr lang="en-US"/>
          </a:p>
        </p:txBody>
      </p:sp>
      <p:sp>
        <p:nvSpPr>
          <p:cNvPr id="3" name="Content Placeholder 2">
            <a:extLst>
              <a:ext uri="{FF2B5EF4-FFF2-40B4-BE49-F238E27FC236}">
                <a16:creationId xmlns:a16="http://schemas.microsoft.com/office/drawing/2014/main" id="{1D0AB536-3625-6C4C-BCE1-4533963FDEC5}"/>
              </a:ext>
            </a:extLst>
          </p:cNvPr>
          <p:cNvSpPr>
            <a:spLocks noGrp="1"/>
          </p:cNvSpPr>
          <p:nvPr>
            <p:ph idx="1"/>
          </p:nvPr>
        </p:nvSpPr>
        <p:spPr>
          <a:xfrm>
            <a:off x="317773" y="1993391"/>
            <a:ext cx="5778227" cy="4559809"/>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0" name="Picture Placeholder 9">
            <a:extLst>
              <a:ext uri="{FF2B5EF4-FFF2-40B4-BE49-F238E27FC236}">
                <a16:creationId xmlns:a16="http://schemas.microsoft.com/office/drawing/2014/main" id="{8B20793B-4169-98D6-7E6E-52EB5096D05F}"/>
              </a:ext>
            </a:extLst>
          </p:cNvPr>
          <p:cNvSpPr>
            <a:spLocks noGrp="1"/>
          </p:cNvSpPr>
          <p:nvPr>
            <p:ph type="pic" sz="quarter" idx="13" hasCustomPrompt="1"/>
          </p:nvPr>
        </p:nvSpPr>
        <p:spPr>
          <a:xfrm>
            <a:off x="6575416" y="0"/>
            <a:ext cx="5616584" cy="6858000"/>
          </a:xfrm>
          <a:blipFill>
            <a:blip r:embed="rId2">
              <a:alphaModFix amt="80000"/>
            </a:blip>
            <a:stretch>
              <a:fillRect/>
            </a:stretch>
          </a:blipFill>
        </p:spPr>
        <p:txBody>
          <a:bodyPr/>
          <a:lstStyle>
            <a:lvl1pPr marL="0" indent="0">
              <a:buNone/>
              <a:defRPr/>
            </a:lvl1pPr>
          </a:lstStyle>
          <a:p>
            <a:r>
              <a:rPr lang="en-US" dirty="0"/>
              <a:t> </a:t>
            </a:r>
          </a:p>
        </p:txBody>
      </p:sp>
      <p:cxnSp>
        <p:nvCxnSpPr>
          <p:cNvPr id="8" name="Straight Connector 7">
            <a:extLst>
              <a:ext uri="{FF2B5EF4-FFF2-40B4-BE49-F238E27FC236}">
                <a16:creationId xmlns:a16="http://schemas.microsoft.com/office/drawing/2014/main" id="{AF4034EB-F498-D527-195A-D17B85027774}"/>
              </a:ext>
            </a:extLst>
          </p:cNvPr>
          <p:cNvCxnSpPr>
            <a:cxnSpLocks/>
          </p:cNvCxnSpPr>
          <p:nvPr/>
        </p:nvCxnSpPr>
        <p:spPr>
          <a:xfrm>
            <a:off x="6570629" y="0"/>
            <a:ext cx="0" cy="6857999"/>
          </a:xfrm>
          <a:prstGeom prst="line">
            <a:avLst/>
          </a:prstGeom>
          <a:ln w="9525">
            <a:solidFill>
              <a:schemeClr val="tx2"/>
            </a:solidFill>
          </a:ln>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2167471010"/>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showMasterSp="0" preserve="1">
  <p:cSld name="Content with Picture 5">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C7A09BB-8293-7DED-F5BF-8F3DA4B5760B}"/>
              </a:ext>
            </a:extLst>
          </p:cNvPr>
          <p:cNvSpPr>
            <a:spLocks noGrp="1"/>
          </p:cNvSpPr>
          <p:nvPr>
            <p:ph type="title"/>
          </p:nvPr>
        </p:nvSpPr>
        <p:spPr>
          <a:xfrm>
            <a:off x="320559" y="749808"/>
            <a:ext cx="4123680" cy="1517904"/>
          </a:xfrm>
        </p:spPr>
        <p:txBody>
          <a:bodyPr vert="horz" lIns="91440" tIns="45720" rIns="91440" bIns="45720" rtlCol="0" anchor="t">
            <a:normAutofit/>
          </a:bodyPr>
          <a:lstStyle>
            <a:lvl1pPr>
              <a:defRPr lang="en-US" sz="4000" dirty="0"/>
            </a:lvl1pPr>
          </a:lstStyle>
          <a:p>
            <a:pPr lvl="0"/>
            <a:r>
              <a:rPr lang="en-US"/>
              <a:t>Click to edit Master title style</a:t>
            </a:r>
            <a:endParaRPr lang="en-US" dirty="0"/>
          </a:p>
        </p:txBody>
      </p:sp>
      <p:sp>
        <p:nvSpPr>
          <p:cNvPr id="5" name="Footer Placeholder 4">
            <a:extLst>
              <a:ext uri="{FF2B5EF4-FFF2-40B4-BE49-F238E27FC236}">
                <a16:creationId xmlns:a16="http://schemas.microsoft.com/office/drawing/2014/main" id="{B97D1377-BC65-5D42-5EC9-BECE6F765322}"/>
              </a:ext>
            </a:extLst>
          </p:cNvPr>
          <p:cNvSpPr>
            <a:spLocks noGrp="1"/>
          </p:cNvSpPr>
          <p:nvPr>
            <p:ph type="ftr" sz="quarter" idx="11"/>
          </p:nvPr>
        </p:nvSpPr>
        <p:spPr>
          <a:xfrm>
            <a:off x="317773" y="210312"/>
            <a:ext cx="2260057" cy="411480"/>
          </a:xfrm>
        </p:spPr>
        <p:txBody>
          <a:bodyPr/>
          <a:lstStyle/>
          <a:p>
            <a:endParaRPr lang="en-US"/>
          </a:p>
        </p:txBody>
      </p:sp>
      <p:sp>
        <p:nvSpPr>
          <p:cNvPr id="4" name="Date Placeholder 3">
            <a:extLst>
              <a:ext uri="{FF2B5EF4-FFF2-40B4-BE49-F238E27FC236}">
                <a16:creationId xmlns:a16="http://schemas.microsoft.com/office/drawing/2014/main" id="{0EEF9179-12AA-40A3-63A0-84A6ED06611F}"/>
              </a:ext>
            </a:extLst>
          </p:cNvPr>
          <p:cNvSpPr>
            <a:spLocks noGrp="1"/>
          </p:cNvSpPr>
          <p:nvPr>
            <p:ph type="dt" sz="half" idx="10"/>
          </p:nvPr>
        </p:nvSpPr>
        <p:spPr>
          <a:xfrm>
            <a:off x="3029329" y="210312"/>
            <a:ext cx="1058111" cy="411480"/>
          </a:xfrm>
        </p:spPr>
        <p:txBody>
          <a:bodyPr/>
          <a:lstStyle/>
          <a:p>
            <a:fld id="{DC425402-0DDA-49E5-B3D8-A845477D8180}" type="datetimeFigureOut">
              <a:rPr lang="en-US" smtClean="0"/>
              <a:t>9/25/2026</a:t>
            </a:fld>
            <a:endParaRPr lang="en-US"/>
          </a:p>
        </p:txBody>
      </p:sp>
      <p:sp>
        <p:nvSpPr>
          <p:cNvPr id="6" name="Slide Number Placeholder 5">
            <a:extLst>
              <a:ext uri="{FF2B5EF4-FFF2-40B4-BE49-F238E27FC236}">
                <a16:creationId xmlns:a16="http://schemas.microsoft.com/office/drawing/2014/main" id="{0CCE0E3B-6350-CAAC-2CAB-78999D19CADB}"/>
              </a:ext>
            </a:extLst>
          </p:cNvPr>
          <p:cNvSpPr>
            <a:spLocks noGrp="1"/>
          </p:cNvSpPr>
          <p:nvPr>
            <p:ph type="sldNum" sz="quarter" idx="12"/>
          </p:nvPr>
        </p:nvSpPr>
        <p:spPr>
          <a:xfrm>
            <a:off x="4010197" y="210312"/>
            <a:ext cx="440969" cy="413360"/>
          </a:xfrm>
        </p:spPr>
        <p:txBody>
          <a:bodyPr/>
          <a:lstStyle/>
          <a:p>
            <a:fld id="{55BE0E9F-8423-48E9-A6B8-1CB0B6E7BA4B}" type="slidenum">
              <a:rPr lang="en-US" smtClean="0"/>
              <a:t>‹#›</a:t>
            </a:fld>
            <a:endParaRPr lang="en-US"/>
          </a:p>
        </p:txBody>
      </p:sp>
      <p:sp>
        <p:nvSpPr>
          <p:cNvPr id="3" name="Content Placeholder 2">
            <a:extLst>
              <a:ext uri="{FF2B5EF4-FFF2-40B4-BE49-F238E27FC236}">
                <a16:creationId xmlns:a16="http://schemas.microsoft.com/office/drawing/2014/main" id="{1D0AB536-3625-6C4C-BCE1-4533963FDEC5}"/>
              </a:ext>
            </a:extLst>
          </p:cNvPr>
          <p:cNvSpPr>
            <a:spLocks noGrp="1"/>
          </p:cNvSpPr>
          <p:nvPr>
            <p:ph idx="1"/>
          </p:nvPr>
        </p:nvSpPr>
        <p:spPr>
          <a:xfrm>
            <a:off x="329704" y="2578609"/>
            <a:ext cx="4130606" cy="371246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0" name="Picture Placeholder 9">
            <a:extLst>
              <a:ext uri="{FF2B5EF4-FFF2-40B4-BE49-F238E27FC236}">
                <a16:creationId xmlns:a16="http://schemas.microsoft.com/office/drawing/2014/main" id="{8B20793B-4169-98D6-7E6E-52EB5096D05F}"/>
              </a:ext>
            </a:extLst>
          </p:cNvPr>
          <p:cNvSpPr>
            <a:spLocks noGrp="1"/>
          </p:cNvSpPr>
          <p:nvPr>
            <p:ph type="pic" sz="quarter" idx="13" hasCustomPrompt="1"/>
          </p:nvPr>
        </p:nvSpPr>
        <p:spPr>
          <a:xfrm>
            <a:off x="4912658" y="0"/>
            <a:ext cx="7279341" cy="6858000"/>
          </a:xfrm>
          <a:blipFill>
            <a:blip r:embed="rId2">
              <a:alphaModFix amt="80000"/>
            </a:blip>
            <a:stretch>
              <a:fillRect/>
            </a:stretch>
          </a:blipFill>
        </p:spPr>
        <p:txBody>
          <a:bodyPr/>
          <a:lstStyle>
            <a:lvl1pPr marL="0" indent="0">
              <a:buNone/>
              <a:defRPr/>
            </a:lvl1pPr>
          </a:lstStyle>
          <a:p>
            <a:r>
              <a:rPr lang="en-US" dirty="0"/>
              <a:t> </a:t>
            </a:r>
          </a:p>
        </p:txBody>
      </p:sp>
      <p:cxnSp>
        <p:nvCxnSpPr>
          <p:cNvPr id="8" name="Straight Connector 7">
            <a:extLst>
              <a:ext uri="{FF2B5EF4-FFF2-40B4-BE49-F238E27FC236}">
                <a16:creationId xmlns:a16="http://schemas.microsoft.com/office/drawing/2014/main" id="{51AA34CC-D007-33B7-4604-084E822313A9}"/>
              </a:ext>
            </a:extLst>
          </p:cNvPr>
          <p:cNvCxnSpPr/>
          <p:nvPr/>
        </p:nvCxnSpPr>
        <p:spPr>
          <a:xfrm>
            <a:off x="4907963" y="0"/>
            <a:ext cx="0" cy="6858000"/>
          </a:xfrm>
          <a:prstGeom prst="line">
            <a:avLst/>
          </a:prstGeom>
          <a:ln w="9525">
            <a:solidFill>
              <a:schemeClr val="tx2"/>
            </a:solidFill>
          </a:ln>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2484588731"/>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showMasterSp="0" preserve="1">
  <p:cSld name="Content with Picture 6">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C7A09BB-8293-7DED-F5BF-8F3DA4B5760B}"/>
              </a:ext>
            </a:extLst>
          </p:cNvPr>
          <p:cNvSpPr>
            <a:spLocks noGrp="1"/>
          </p:cNvSpPr>
          <p:nvPr>
            <p:ph type="title"/>
          </p:nvPr>
        </p:nvSpPr>
        <p:spPr>
          <a:xfrm>
            <a:off x="320558" y="749808"/>
            <a:ext cx="11514755" cy="960120"/>
          </a:xfrm>
        </p:spPr>
        <p:txBody>
          <a:bodyPr vert="horz" lIns="91440" tIns="45720" rIns="91440" bIns="45720" rtlCol="0" anchor="t">
            <a:normAutofit/>
          </a:bodyPr>
          <a:lstStyle>
            <a:lvl1pPr>
              <a:defRPr lang="en-US" sz="7200" dirty="0"/>
            </a:lvl1pPr>
          </a:lstStyle>
          <a:p>
            <a:pPr lvl="0"/>
            <a:r>
              <a:rPr lang="en-US"/>
              <a:t>Click to edit Master title style</a:t>
            </a:r>
            <a:endParaRPr lang="en-US" dirty="0"/>
          </a:p>
        </p:txBody>
      </p:sp>
      <p:sp>
        <p:nvSpPr>
          <p:cNvPr id="9" name="Footer Placeholder 8">
            <a:extLst>
              <a:ext uri="{FF2B5EF4-FFF2-40B4-BE49-F238E27FC236}">
                <a16:creationId xmlns:a16="http://schemas.microsoft.com/office/drawing/2014/main" id="{F8890DBE-0DD3-8504-F95F-4225535FB1B9}"/>
              </a:ext>
            </a:extLst>
          </p:cNvPr>
          <p:cNvSpPr>
            <a:spLocks noGrp="1"/>
          </p:cNvSpPr>
          <p:nvPr>
            <p:ph type="ftr" sz="quarter" idx="15"/>
          </p:nvPr>
        </p:nvSpPr>
        <p:spPr/>
        <p:txBody>
          <a:bodyPr/>
          <a:lstStyle/>
          <a:p>
            <a:endParaRPr lang="en-US"/>
          </a:p>
        </p:txBody>
      </p:sp>
      <p:sp>
        <p:nvSpPr>
          <p:cNvPr id="7" name="Date Placeholder 6">
            <a:extLst>
              <a:ext uri="{FF2B5EF4-FFF2-40B4-BE49-F238E27FC236}">
                <a16:creationId xmlns:a16="http://schemas.microsoft.com/office/drawing/2014/main" id="{734BB28A-95D9-4CE6-DA59-520BA3C61CDB}"/>
              </a:ext>
            </a:extLst>
          </p:cNvPr>
          <p:cNvSpPr>
            <a:spLocks noGrp="1"/>
          </p:cNvSpPr>
          <p:nvPr>
            <p:ph type="dt" sz="half" idx="14"/>
          </p:nvPr>
        </p:nvSpPr>
        <p:spPr/>
        <p:txBody>
          <a:bodyPr/>
          <a:lstStyle/>
          <a:p>
            <a:fld id="{DC425402-0DDA-49E5-B3D8-A845477D8180}" type="datetimeFigureOut">
              <a:rPr lang="en-US" smtClean="0"/>
              <a:t>9/25/2026</a:t>
            </a:fld>
            <a:endParaRPr lang="en-US"/>
          </a:p>
        </p:txBody>
      </p:sp>
      <p:sp>
        <p:nvSpPr>
          <p:cNvPr id="12" name="Slide Number Placeholder 11">
            <a:extLst>
              <a:ext uri="{FF2B5EF4-FFF2-40B4-BE49-F238E27FC236}">
                <a16:creationId xmlns:a16="http://schemas.microsoft.com/office/drawing/2014/main" id="{E1FA0A0C-CE55-CB7D-174D-D77937630A9D}"/>
              </a:ext>
            </a:extLst>
          </p:cNvPr>
          <p:cNvSpPr>
            <a:spLocks noGrp="1"/>
          </p:cNvSpPr>
          <p:nvPr>
            <p:ph type="sldNum" sz="quarter" idx="16"/>
          </p:nvPr>
        </p:nvSpPr>
        <p:spPr/>
        <p:txBody>
          <a:bodyPr/>
          <a:lstStyle/>
          <a:p>
            <a:fld id="{55BE0E9F-8423-48E9-A6B8-1CB0B6E7BA4B}" type="slidenum">
              <a:rPr lang="en-US" smtClean="0"/>
              <a:t>‹#›</a:t>
            </a:fld>
            <a:endParaRPr lang="en-US"/>
          </a:p>
        </p:txBody>
      </p:sp>
      <p:sp>
        <p:nvSpPr>
          <p:cNvPr id="3" name="Content Placeholder 2">
            <a:extLst>
              <a:ext uri="{FF2B5EF4-FFF2-40B4-BE49-F238E27FC236}">
                <a16:creationId xmlns:a16="http://schemas.microsoft.com/office/drawing/2014/main" id="{1D0AB536-3625-6C4C-BCE1-4533963FDEC5}"/>
              </a:ext>
            </a:extLst>
          </p:cNvPr>
          <p:cNvSpPr>
            <a:spLocks noGrp="1"/>
          </p:cNvSpPr>
          <p:nvPr>
            <p:ph idx="1"/>
          </p:nvPr>
        </p:nvSpPr>
        <p:spPr>
          <a:xfrm>
            <a:off x="317773" y="2180556"/>
            <a:ext cx="5012355" cy="4284250"/>
          </a:xfrm>
        </p:spPr>
        <p:txBody>
          <a:bodyPr vert="horz" lIns="91440" tIns="45720" rIns="91440" bIns="45720" rtlCol="0">
            <a:normAutofit/>
          </a:bodyPr>
          <a:lstStyle>
            <a:lvl1pPr>
              <a:defRPr lang="en-US" dirty="0"/>
            </a:lvl1pPr>
            <a:lvl2pPr>
              <a:defRPr lang="en-US" dirty="0"/>
            </a:lvl2pPr>
            <a:lvl3pPr>
              <a:defRPr lang="en-US" dirty="0"/>
            </a:lvl3pPr>
            <a:lvl4pPr>
              <a:defRPr lang="en-US" dirty="0"/>
            </a:lvl4pPr>
            <a:lvl5pPr>
              <a:defRPr lang="en-US" dirty="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0" name="Picture Placeholder 9">
            <a:extLst>
              <a:ext uri="{FF2B5EF4-FFF2-40B4-BE49-F238E27FC236}">
                <a16:creationId xmlns:a16="http://schemas.microsoft.com/office/drawing/2014/main" id="{8B20793B-4169-98D6-7E6E-52EB5096D05F}"/>
              </a:ext>
            </a:extLst>
          </p:cNvPr>
          <p:cNvSpPr>
            <a:spLocks noGrp="1"/>
          </p:cNvSpPr>
          <p:nvPr>
            <p:ph type="pic" sz="quarter" idx="13" hasCustomPrompt="1"/>
          </p:nvPr>
        </p:nvSpPr>
        <p:spPr>
          <a:xfrm>
            <a:off x="5822674" y="1834524"/>
            <a:ext cx="6378722" cy="5023476"/>
          </a:xfrm>
          <a:blipFill>
            <a:blip r:embed="rId2">
              <a:alphaModFix amt="80000"/>
            </a:blip>
            <a:stretch>
              <a:fillRect/>
            </a:stretch>
          </a:blipFill>
        </p:spPr>
        <p:txBody>
          <a:bodyPr/>
          <a:lstStyle>
            <a:lvl1pPr marL="0" indent="0">
              <a:buNone/>
              <a:defRPr/>
            </a:lvl1pPr>
          </a:lstStyle>
          <a:p>
            <a:r>
              <a:rPr lang="en-US" dirty="0"/>
              <a:t> </a:t>
            </a:r>
          </a:p>
        </p:txBody>
      </p:sp>
      <p:cxnSp>
        <p:nvCxnSpPr>
          <p:cNvPr id="8" name="Straight Connector 7">
            <a:extLst>
              <a:ext uri="{FF2B5EF4-FFF2-40B4-BE49-F238E27FC236}">
                <a16:creationId xmlns:a16="http://schemas.microsoft.com/office/drawing/2014/main" id="{6C753443-12E2-4CD3-2C6F-4E20536BA82B}"/>
              </a:ext>
            </a:extLst>
          </p:cNvPr>
          <p:cNvCxnSpPr>
            <a:cxnSpLocks/>
          </p:cNvCxnSpPr>
          <p:nvPr/>
        </p:nvCxnSpPr>
        <p:spPr>
          <a:xfrm>
            <a:off x="5816454" y="1827254"/>
            <a:ext cx="0" cy="5040630"/>
          </a:xfrm>
          <a:prstGeom prst="line">
            <a:avLst/>
          </a:prstGeom>
          <a:ln w="9525">
            <a:solidFill>
              <a:schemeClr val="tx2"/>
            </a:solidFill>
          </a:ln>
        </p:spPr>
        <p:style>
          <a:lnRef idx="2">
            <a:schemeClr val="accent1"/>
          </a:lnRef>
          <a:fillRef idx="0">
            <a:schemeClr val="accent1"/>
          </a:fillRef>
          <a:effectRef idx="1">
            <a:schemeClr val="accent1"/>
          </a:effectRef>
          <a:fontRef idx="minor">
            <a:schemeClr val="tx1"/>
          </a:fontRef>
        </p:style>
      </p:cxnSp>
      <p:cxnSp>
        <p:nvCxnSpPr>
          <p:cNvPr id="11" name="Straight Connector 10">
            <a:extLst>
              <a:ext uri="{FF2B5EF4-FFF2-40B4-BE49-F238E27FC236}">
                <a16:creationId xmlns:a16="http://schemas.microsoft.com/office/drawing/2014/main" id="{89B4AF9B-8CF3-D7A8-CDB9-8E513FFF57EC}"/>
              </a:ext>
            </a:extLst>
          </p:cNvPr>
          <p:cNvCxnSpPr>
            <a:cxnSpLocks/>
          </p:cNvCxnSpPr>
          <p:nvPr/>
        </p:nvCxnSpPr>
        <p:spPr>
          <a:xfrm>
            <a:off x="0" y="1827254"/>
            <a:ext cx="12192000" cy="0"/>
          </a:xfrm>
          <a:prstGeom prst="line">
            <a:avLst/>
          </a:prstGeom>
          <a:ln w="9525">
            <a:solidFill>
              <a:schemeClr val="tx1"/>
            </a:solidFill>
          </a:ln>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2687604808"/>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showMasterSp="0" preserve="1">
  <p:cSld name="Content with Picture 7">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C7A09BB-8293-7DED-F5BF-8F3DA4B5760B}"/>
              </a:ext>
            </a:extLst>
          </p:cNvPr>
          <p:cNvSpPr>
            <a:spLocks noGrp="1"/>
          </p:cNvSpPr>
          <p:nvPr>
            <p:ph type="title"/>
          </p:nvPr>
        </p:nvSpPr>
        <p:spPr>
          <a:xfrm>
            <a:off x="320559" y="5166364"/>
            <a:ext cx="3656530" cy="1223420"/>
          </a:xfrm>
        </p:spPr>
        <p:txBody>
          <a:bodyPr vert="horz" lIns="91440" tIns="45720" rIns="91440" bIns="45720" rtlCol="0" anchor="t">
            <a:normAutofit/>
          </a:bodyPr>
          <a:lstStyle>
            <a:lvl1pPr>
              <a:defRPr lang="en-US" dirty="0"/>
            </a:lvl1pPr>
          </a:lstStyle>
          <a:p>
            <a:pPr lvl="0"/>
            <a:r>
              <a:rPr lang="en-US"/>
              <a:t>Click to edit Master title style</a:t>
            </a:r>
            <a:endParaRPr lang="en-US" dirty="0"/>
          </a:p>
        </p:txBody>
      </p:sp>
      <p:sp>
        <p:nvSpPr>
          <p:cNvPr id="10" name="Picture Placeholder 9">
            <a:extLst>
              <a:ext uri="{FF2B5EF4-FFF2-40B4-BE49-F238E27FC236}">
                <a16:creationId xmlns:a16="http://schemas.microsoft.com/office/drawing/2014/main" id="{8B20793B-4169-98D6-7E6E-52EB5096D05F}"/>
              </a:ext>
            </a:extLst>
          </p:cNvPr>
          <p:cNvSpPr>
            <a:spLocks noGrp="1"/>
          </p:cNvSpPr>
          <p:nvPr>
            <p:ph type="pic" sz="quarter" idx="13" hasCustomPrompt="1"/>
          </p:nvPr>
        </p:nvSpPr>
        <p:spPr>
          <a:xfrm>
            <a:off x="0" y="0"/>
            <a:ext cx="12198096" cy="4837176"/>
          </a:xfrm>
          <a:blipFill>
            <a:blip r:embed="rId2">
              <a:alphaModFix amt="80000"/>
            </a:blip>
            <a:stretch>
              <a:fillRect/>
            </a:stretch>
          </a:blipFill>
        </p:spPr>
        <p:txBody>
          <a:bodyPr/>
          <a:lstStyle>
            <a:lvl1pPr marL="0" indent="0">
              <a:buNone/>
              <a:defRPr/>
            </a:lvl1pPr>
          </a:lstStyle>
          <a:p>
            <a:r>
              <a:rPr lang="en-US" dirty="0"/>
              <a:t> </a:t>
            </a:r>
          </a:p>
        </p:txBody>
      </p:sp>
      <p:sp>
        <p:nvSpPr>
          <p:cNvPr id="3" name="Content Placeholder 2">
            <a:extLst>
              <a:ext uri="{FF2B5EF4-FFF2-40B4-BE49-F238E27FC236}">
                <a16:creationId xmlns:a16="http://schemas.microsoft.com/office/drawing/2014/main" id="{1D0AB536-3625-6C4C-BCE1-4533963FDEC5}"/>
              </a:ext>
            </a:extLst>
          </p:cNvPr>
          <p:cNvSpPr>
            <a:spLocks noGrp="1"/>
          </p:cNvSpPr>
          <p:nvPr>
            <p:ph idx="1"/>
          </p:nvPr>
        </p:nvSpPr>
        <p:spPr>
          <a:xfrm>
            <a:off x="4699121" y="5166364"/>
            <a:ext cx="7073776" cy="1223420"/>
          </a:xfrm>
        </p:spPr>
        <p:txBody>
          <a:bodyPr/>
          <a:lstStyle>
            <a:lvl1pPr marL="0" indent="0">
              <a:buNone/>
              <a:defRPr/>
            </a:lvl1pPr>
            <a:lvl2pPr marL="457200" indent="0">
              <a:buNone/>
              <a:defRPr/>
            </a:lvl2pPr>
            <a:lvl3pPr marL="914400" indent="0">
              <a:buNone/>
              <a:defRPr/>
            </a:lvl3pPr>
            <a:lvl4pPr marL="1371600" indent="0">
              <a:buNone/>
              <a:defRPr/>
            </a:lvl4pPr>
            <a:lvl5pPr marL="1828800" indent="0">
              <a:buNone/>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Footer Placeholder 4">
            <a:extLst>
              <a:ext uri="{FF2B5EF4-FFF2-40B4-BE49-F238E27FC236}">
                <a16:creationId xmlns:a16="http://schemas.microsoft.com/office/drawing/2014/main" id="{B97D1377-BC65-5D42-5EC9-BECE6F765322}"/>
              </a:ext>
            </a:extLst>
          </p:cNvPr>
          <p:cNvSpPr>
            <a:spLocks noGrp="1"/>
          </p:cNvSpPr>
          <p:nvPr>
            <p:ph type="ftr" sz="quarter" idx="11"/>
          </p:nvPr>
        </p:nvSpPr>
        <p:spPr>
          <a:xfrm>
            <a:off x="317772" y="6437376"/>
            <a:ext cx="2962656" cy="365125"/>
          </a:xfrm>
        </p:spPr>
        <p:txBody>
          <a:bodyPr/>
          <a:lstStyle/>
          <a:p>
            <a:endParaRPr lang="en-US"/>
          </a:p>
        </p:txBody>
      </p:sp>
      <p:sp>
        <p:nvSpPr>
          <p:cNvPr id="4" name="Date Placeholder 3">
            <a:extLst>
              <a:ext uri="{FF2B5EF4-FFF2-40B4-BE49-F238E27FC236}">
                <a16:creationId xmlns:a16="http://schemas.microsoft.com/office/drawing/2014/main" id="{0EEF9179-12AA-40A3-63A0-84A6ED06611F}"/>
              </a:ext>
            </a:extLst>
          </p:cNvPr>
          <p:cNvSpPr>
            <a:spLocks noGrp="1"/>
          </p:cNvSpPr>
          <p:nvPr>
            <p:ph type="dt" sz="half" idx="10"/>
          </p:nvPr>
        </p:nvSpPr>
        <p:spPr>
          <a:xfrm>
            <a:off x="4699121" y="6437193"/>
            <a:ext cx="4549413" cy="365125"/>
          </a:xfrm>
        </p:spPr>
        <p:txBody>
          <a:bodyPr/>
          <a:lstStyle/>
          <a:p>
            <a:fld id="{DC425402-0DDA-49E5-B3D8-A845477D8180}" type="datetimeFigureOut">
              <a:rPr lang="en-US" smtClean="0"/>
              <a:t>9/25/2026</a:t>
            </a:fld>
            <a:endParaRPr lang="en-US"/>
          </a:p>
        </p:txBody>
      </p:sp>
      <p:sp>
        <p:nvSpPr>
          <p:cNvPr id="6" name="Slide Number Placeholder 5">
            <a:extLst>
              <a:ext uri="{FF2B5EF4-FFF2-40B4-BE49-F238E27FC236}">
                <a16:creationId xmlns:a16="http://schemas.microsoft.com/office/drawing/2014/main" id="{0CCE0E3B-6350-CAAC-2CAB-78999D19CADB}"/>
              </a:ext>
            </a:extLst>
          </p:cNvPr>
          <p:cNvSpPr>
            <a:spLocks noGrp="1"/>
          </p:cNvSpPr>
          <p:nvPr>
            <p:ph type="sldNum" sz="quarter" idx="12"/>
          </p:nvPr>
        </p:nvSpPr>
        <p:spPr>
          <a:xfrm>
            <a:off x="11288870" y="6437376"/>
            <a:ext cx="546447" cy="413360"/>
          </a:xfrm>
        </p:spPr>
        <p:txBody>
          <a:bodyPr/>
          <a:lstStyle/>
          <a:p>
            <a:fld id="{55BE0E9F-8423-48E9-A6B8-1CB0B6E7BA4B}" type="slidenum">
              <a:rPr lang="en-US" smtClean="0"/>
              <a:t>‹#›</a:t>
            </a:fld>
            <a:endParaRPr lang="en-US"/>
          </a:p>
        </p:txBody>
      </p:sp>
      <p:cxnSp>
        <p:nvCxnSpPr>
          <p:cNvPr id="9" name="Straight Connector 8">
            <a:extLst>
              <a:ext uri="{FF2B5EF4-FFF2-40B4-BE49-F238E27FC236}">
                <a16:creationId xmlns:a16="http://schemas.microsoft.com/office/drawing/2014/main" id="{5DF9F6E2-159F-CDF3-F2D3-AB7A7E505C0B}"/>
              </a:ext>
            </a:extLst>
          </p:cNvPr>
          <p:cNvCxnSpPr>
            <a:cxnSpLocks/>
          </p:cNvCxnSpPr>
          <p:nvPr/>
        </p:nvCxnSpPr>
        <p:spPr>
          <a:xfrm>
            <a:off x="4283425" y="4837176"/>
            <a:ext cx="0" cy="2020824"/>
          </a:xfrm>
          <a:prstGeom prst="line">
            <a:avLst/>
          </a:prstGeom>
          <a:ln w="9525">
            <a:solidFill>
              <a:schemeClr val="tx2"/>
            </a:solidFill>
          </a:ln>
        </p:spPr>
        <p:style>
          <a:lnRef idx="2">
            <a:schemeClr val="accent1"/>
          </a:lnRef>
          <a:fillRef idx="0">
            <a:schemeClr val="accent1"/>
          </a:fillRef>
          <a:effectRef idx="1">
            <a:schemeClr val="accent1"/>
          </a:effectRef>
          <a:fontRef idx="minor">
            <a:schemeClr val="tx1"/>
          </a:fontRef>
        </p:style>
      </p:cxnSp>
      <p:cxnSp>
        <p:nvCxnSpPr>
          <p:cNvPr id="11" name="Straight Connector 10">
            <a:extLst>
              <a:ext uri="{FF2B5EF4-FFF2-40B4-BE49-F238E27FC236}">
                <a16:creationId xmlns:a16="http://schemas.microsoft.com/office/drawing/2014/main" id="{FD4F9120-94C1-CA43-BF4E-9411F4866A20}"/>
              </a:ext>
            </a:extLst>
          </p:cNvPr>
          <p:cNvCxnSpPr>
            <a:cxnSpLocks/>
          </p:cNvCxnSpPr>
          <p:nvPr/>
        </p:nvCxnSpPr>
        <p:spPr>
          <a:xfrm>
            <a:off x="-1250" y="4842106"/>
            <a:ext cx="12193250" cy="0"/>
          </a:xfrm>
          <a:prstGeom prst="line">
            <a:avLst/>
          </a:prstGeom>
          <a:ln w="9525">
            <a:solidFill>
              <a:schemeClr val="tx2"/>
            </a:solidFill>
          </a:ln>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2451680535"/>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showMasterSp="0" preserve="1">
  <p:cSld name="Content with Picture 8">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C7A09BB-8293-7DED-F5BF-8F3DA4B5760B}"/>
              </a:ext>
            </a:extLst>
          </p:cNvPr>
          <p:cNvSpPr>
            <a:spLocks noGrp="1"/>
          </p:cNvSpPr>
          <p:nvPr>
            <p:ph type="title"/>
          </p:nvPr>
        </p:nvSpPr>
        <p:spPr>
          <a:xfrm>
            <a:off x="320558" y="762002"/>
            <a:ext cx="6612786" cy="1555895"/>
          </a:xfrm>
        </p:spPr>
        <p:txBody>
          <a:bodyPr vert="horz" lIns="91440" tIns="45720" rIns="91440" bIns="45720" rtlCol="0" anchor="t">
            <a:normAutofit/>
          </a:bodyPr>
          <a:lstStyle>
            <a:lvl1pPr>
              <a:defRPr lang="en-US" sz="6000" dirty="0"/>
            </a:lvl1pPr>
          </a:lstStyle>
          <a:p>
            <a:pPr lvl="0"/>
            <a:r>
              <a:rPr lang="en-US"/>
              <a:t>Click to edit Master title style</a:t>
            </a:r>
            <a:endParaRPr lang="en-US" dirty="0"/>
          </a:p>
        </p:txBody>
      </p:sp>
      <p:sp>
        <p:nvSpPr>
          <p:cNvPr id="9" name="Footer Placeholder 8">
            <a:extLst>
              <a:ext uri="{FF2B5EF4-FFF2-40B4-BE49-F238E27FC236}">
                <a16:creationId xmlns:a16="http://schemas.microsoft.com/office/drawing/2014/main" id="{6A2AC736-2858-40E1-3533-38692573ECE6}"/>
              </a:ext>
            </a:extLst>
          </p:cNvPr>
          <p:cNvSpPr>
            <a:spLocks noGrp="1"/>
          </p:cNvSpPr>
          <p:nvPr>
            <p:ph type="ftr" sz="quarter" idx="15"/>
          </p:nvPr>
        </p:nvSpPr>
        <p:spPr/>
        <p:txBody>
          <a:bodyPr/>
          <a:lstStyle/>
          <a:p>
            <a:endParaRPr lang="en-US"/>
          </a:p>
        </p:txBody>
      </p:sp>
      <p:sp>
        <p:nvSpPr>
          <p:cNvPr id="8" name="Date Placeholder 7">
            <a:extLst>
              <a:ext uri="{FF2B5EF4-FFF2-40B4-BE49-F238E27FC236}">
                <a16:creationId xmlns:a16="http://schemas.microsoft.com/office/drawing/2014/main" id="{6F901C69-26AA-7830-9BFF-EC62E8208AB7}"/>
              </a:ext>
            </a:extLst>
          </p:cNvPr>
          <p:cNvSpPr>
            <a:spLocks noGrp="1"/>
          </p:cNvSpPr>
          <p:nvPr>
            <p:ph type="dt" sz="half" idx="14"/>
          </p:nvPr>
        </p:nvSpPr>
        <p:spPr/>
        <p:txBody>
          <a:bodyPr/>
          <a:lstStyle/>
          <a:p>
            <a:fld id="{DC425402-0DDA-49E5-B3D8-A845477D8180}" type="datetimeFigureOut">
              <a:rPr lang="en-US" smtClean="0"/>
              <a:t>9/25/2026</a:t>
            </a:fld>
            <a:endParaRPr lang="en-US"/>
          </a:p>
        </p:txBody>
      </p:sp>
      <p:sp>
        <p:nvSpPr>
          <p:cNvPr id="11" name="Slide Number Placeholder 10">
            <a:extLst>
              <a:ext uri="{FF2B5EF4-FFF2-40B4-BE49-F238E27FC236}">
                <a16:creationId xmlns:a16="http://schemas.microsoft.com/office/drawing/2014/main" id="{A83EC4C7-2AFC-9797-0F80-FCBABD2A8562}"/>
              </a:ext>
            </a:extLst>
          </p:cNvPr>
          <p:cNvSpPr>
            <a:spLocks noGrp="1"/>
          </p:cNvSpPr>
          <p:nvPr>
            <p:ph type="sldNum" sz="quarter" idx="16"/>
          </p:nvPr>
        </p:nvSpPr>
        <p:spPr/>
        <p:txBody>
          <a:bodyPr/>
          <a:lstStyle/>
          <a:p>
            <a:fld id="{55BE0E9F-8423-48E9-A6B8-1CB0B6E7BA4B}" type="slidenum">
              <a:rPr lang="en-US" smtClean="0"/>
              <a:t>‹#›</a:t>
            </a:fld>
            <a:endParaRPr lang="en-US"/>
          </a:p>
        </p:txBody>
      </p:sp>
      <p:sp>
        <p:nvSpPr>
          <p:cNvPr id="10" name="Picture Placeholder 9">
            <a:extLst>
              <a:ext uri="{FF2B5EF4-FFF2-40B4-BE49-F238E27FC236}">
                <a16:creationId xmlns:a16="http://schemas.microsoft.com/office/drawing/2014/main" id="{8B20793B-4169-98D6-7E6E-52EB5096D05F}"/>
              </a:ext>
            </a:extLst>
          </p:cNvPr>
          <p:cNvSpPr>
            <a:spLocks noGrp="1"/>
          </p:cNvSpPr>
          <p:nvPr>
            <p:ph type="pic" sz="quarter" idx="13" hasCustomPrompt="1"/>
          </p:nvPr>
        </p:nvSpPr>
        <p:spPr>
          <a:xfrm>
            <a:off x="-6627" y="2435966"/>
            <a:ext cx="7283725" cy="4422032"/>
          </a:xfrm>
          <a:blipFill>
            <a:blip r:embed="rId2">
              <a:alphaModFix amt="80000"/>
            </a:blip>
            <a:stretch>
              <a:fillRect/>
            </a:stretch>
          </a:blipFill>
        </p:spPr>
        <p:txBody>
          <a:bodyPr/>
          <a:lstStyle>
            <a:lvl1pPr marL="0" indent="0">
              <a:buNone/>
              <a:defRPr/>
            </a:lvl1pPr>
          </a:lstStyle>
          <a:p>
            <a:r>
              <a:rPr lang="en-US" dirty="0"/>
              <a:t> </a:t>
            </a:r>
          </a:p>
        </p:txBody>
      </p:sp>
      <p:sp>
        <p:nvSpPr>
          <p:cNvPr id="3" name="Content Placeholder 2">
            <a:extLst>
              <a:ext uri="{FF2B5EF4-FFF2-40B4-BE49-F238E27FC236}">
                <a16:creationId xmlns:a16="http://schemas.microsoft.com/office/drawing/2014/main" id="{1D0AB536-3625-6C4C-BCE1-4533963FDEC5}"/>
              </a:ext>
            </a:extLst>
          </p:cNvPr>
          <p:cNvSpPr>
            <a:spLocks noGrp="1"/>
          </p:cNvSpPr>
          <p:nvPr>
            <p:ph idx="1"/>
          </p:nvPr>
        </p:nvSpPr>
        <p:spPr>
          <a:xfrm>
            <a:off x="7680068" y="762000"/>
            <a:ext cx="4092813" cy="57912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cxnSp>
        <p:nvCxnSpPr>
          <p:cNvPr id="7" name="Straight Connector 6">
            <a:extLst>
              <a:ext uri="{FF2B5EF4-FFF2-40B4-BE49-F238E27FC236}">
                <a16:creationId xmlns:a16="http://schemas.microsoft.com/office/drawing/2014/main" id="{788F70BF-1865-3761-955D-0621AA22B818}"/>
              </a:ext>
            </a:extLst>
          </p:cNvPr>
          <p:cNvCxnSpPr>
            <a:cxnSpLocks/>
          </p:cNvCxnSpPr>
          <p:nvPr/>
        </p:nvCxnSpPr>
        <p:spPr>
          <a:xfrm>
            <a:off x="0" y="2435966"/>
            <a:ext cx="7277100" cy="0"/>
          </a:xfrm>
          <a:prstGeom prst="line">
            <a:avLst/>
          </a:prstGeom>
          <a:ln w="9525">
            <a:solidFill>
              <a:schemeClr val="tx2"/>
            </a:solidFill>
          </a:ln>
        </p:spPr>
        <p:style>
          <a:lnRef idx="2">
            <a:schemeClr val="accent1"/>
          </a:lnRef>
          <a:fillRef idx="0">
            <a:schemeClr val="accent1"/>
          </a:fillRef>
          <a:effectRef idx="1">
            <a:schemeClr val="accent1"/>
          </a:effectRef>
          <a:fontRef idx="minor">
            <a:schemeClr val="tx1"/>
          </a:fontRef>
        </p:style>
      </p:cxnSp>
      <p:cxnSp>
        <p:nvCxnSpPr>
          <p:cNvPr id="13" name="Straight Connector 12">
            <a:extLst>
              <a:ext uri="{FF2B5EF4-FFF2-40B4-BE49-F238E27FC236}">
                <a16:creationId xmlns:a16="http://schemas.microsoft.com/office/drawing/2014/main" id="{8638DF4A-7DDF-7C24-D39A-EA7EAF7CFE63}"/>
              </a:ext>
            </a:extLst>
          </p:cNvPr>
          <p:cNvCxnSpPr>
            <a:cxnSpLocks/>
          </p:cNvCxnSpPr>
          <p:nvPr/>
        </p:nvCxnSpPr>
        <p:spPr>
          <a:xfrm>
            <a:off x="7277100" y="0"/>
            <a:ext cx="0" cy="6857999"/>
          </a:xfrm>
          <a:prstGeom prst="line">
            <a:avLst/>
          </a:prstGeom>
          <a:ln w="9525">
            <a:solidFill>
              <a:schemeClr val="tx2"/>
            </a:solidFill>
          </a:ln>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2308733688"/>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showMasterSp="0" preserve="1">
  <p:cSld name="Content with Picture 9">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C7A09BB-8293-7DED-F5BF-8F3DA4B5760B}"/>
              </a:ext>
            </a:extLst>
          </p:cNvPr>
          <p:cNvSpPr>
            <a:spLocks noGrp="1"/>
          </p:cNvSpPr>
          <p:nvPr>
            <p:ph type="title"/>
          </p:nvPr>
        </p:nvSpPr>
        <p:spPr>
          <a:xfrm>
            <a:off x="320558" y="448056"/>
            <a:ext cx="11514759" cy="1124712"/>
          </a:xfrm>
        </p:spPr>
        <p:txBody>
          <a:bodyPr vert="horz" lIns="91440" tIns="45720" rIns="91440" bIns="45720" rtlCol="0" anchor="ctr">
            <a:normAutofit/>
          </a:bodyPr>
          <a:lstStyle>
            <a:lvl1pPr>
              <a:defRPr lang="en-US" dirty="0"/>
            </a:lvl1pPr>
          </a:lstStyle>
          <a:p>
            <a:pPr lvl="0"/>
            <a:r>
              <a:rPr lang="en-US"/>
              <a:t>Click to edit Master title style</a:t>
            </a:r>
            <a:endParaRPr lang="en-US" dirty="0"/>
          </a:p>
        </p:txBody>
      </p:sp>
      <p:sp>
        <p:nvSpPr>
          <p:cNvPr id="5" name="Footer Placeholder 4">
            <a:extLst>
              <a:ext uri="{FF2B5EF4-FFF2-40B4-BE49-F238E27FC236}">
                <a16:creationId xmlns:a16="http://schemas.microsoft.com/office/drawing/2014/main" id="{B97D1377-BC65-5D42-5EC9-BECE6F765322}"/>
              </a:ext>
            </a:extLst>
          </p:cNvPr>
          <p:cNvSpPr>
            <a:spLocks noGrp="1"/>
          </p:cNvSpPr>
          <p:nvPr>
            <p:ph type="ftr" sz="quarter" idx="11"/>
          </p:nvPr>
        </p:nvSpPr>
        <p:spPr>
          <a:xfrm>
            <a:off x="317772" y="213482"/>
            <a:ext cx="2962656" cy="411480"/>
          </a:xfrm>
        </p:spPr>
        <p:txBody>
          <a:bodyPr/>
          <a:lstStyle/>
          <a:p>
            <a:endParaRPr lang="en-US"/>
          </a:p>
        </p:txBody>
      </p:sp>
      <p:sp>
        <p:nvSpPr>
          <p:cNvPr id="4" name="Date Placeholder 3">
            <a:extLst>
              <a:ext uri="{FF2B5EF4-FFF2-40B4-BE49-F238E27FC236}">
                <a16:creationId xmlns:a16="http://schemas.microsoft.com/office/drawing/2014/main" id="{0EEF9179-12AA-40A3-63A0-84A6ED06611F}"/>
              </a:ext>
            </a:extLst>
          </p:cNvPr>
          <p:cNvSpPr>
            <a:spLocks noGrp="1"/>
          </p:cNvSpPr>
          <p:nvPr>
            <p:ph type="dt" sz="half" idx="10"/>
          </p:nvPr>
        </p:nvSpPr>
        <p:spPr>
          <a:xfrm>
            <a:off x="7568892" y="210312"/>
            <a:ext cx="1679642" cy="411480"/>
          </a:xfrm>
        </p:spPr>
        <p:txBody>
          <a:bodyPr/>
          <a:lstStyle/>
          <a:p>
            <a:fld id="{DC425402-0DDA-49E5-B3D8-A845477D8180}" type="datetimeFigureOut">
              <a:rPr lang="en-US" smtClean="0"/>
              <a:t>9/25/2026</a:t>
            </a:fld>
            <a:endParaRPr lang="en-US"/>
          </a:p>
        </p:txBody>
      </p:sp>
      <p:sp>
        <p:nvSpPr>
          <p:cNvPr id="6" name="Slide Number Placeholder 5">
            <a:extLst>
              <a:ext uri="{FF2B5EF4-FFF2-40B4-BE49-F238E27FC236}">
                <a16:creationId xmlns:a16="http://schemas.microsoft.com/office/drawing/2014/main" id="{0CCE0E3B-6350-CAAC-2CAB-78999D19CADB}"/>
              </a:ext>
            </a:extLst>
          </p:cNvPr>
          <p:cNvSpPr>
            <a:spLocks noGrp="1"/>
          </p:cNvSpPr>
          <p:nvPr>
            <p:ph type="sldNum" sz="quarter" idx="12"/>
          </p:nvPr>
        </p:nvSpPr>
        <p:spPr>
          <a:xfrm>
            <a:off x="11288870" y="207982"/>
            <a:ext cx="546447" cy="411480"/>
          </a:xfrm>
        </p:spPr>
        <p:txBody>
          <a:bodyPr/>
          <a:lstStyle/>
          <a:p>
            <a:fld id="{55BE0E9F-8423-48E9-A6B8-1CB0B6E7BA4B}" type="slidenum">
              <a:rPr lang="en-US" smtClean="0"/>
              <a:t>‹#›</a:t>
            </a:fld>
            <a:endParaRPr lang="en-US"/>
          </a:p>
        </p:txBody>
      </p:sp>
      <p:sp>
        <p:nvSpPr>
          <p:cNvPr id="10" name="Picture Placeholder 9">
            <a:extLst>
              <a:ext uri="{FF2B5EF4-FFF2-40B4-BE49-F238E27FC236}">
                <a16:creationId xmlns:a16="http://schemas.microsoft.com/office/drawing/2014/main" id="{8B20793B-4169-98D6-7E6E-52EB5096D05F}"/>
              </a:ext>
            </a:extLst>
          </p:cNvPr>
          <p:cNvSpPr>
            <a:spLocks noGrp="1"/>
          </p:cNvSpPr>
          <p:nvPr>
            <p:ph type="pic" sz="quarter" idx="13" hasCustomPrompt="1"/>
          </p:nvPr>
        </p:nvSpPr>
        <p:spPr>
          <a:xfrm>
            <a:off x="-3614" y="1700784"/>
            <a:ext cx="3318170" cy="5157216"/>
          </a:xfrm>
          <a:blipFill>
            <a:blip r:embed="rId2">
              <a:alphaModFix amt="80000"/>
            </a:blip>
            <a:stretch>
              <a:fillRect/>
            </a:stretch>
          </a:blipFill>
        </p:spPr>
        <p:txBody>
          <a:bodyPr/>
          <a:lstStyle>
            <a:lvl1pPr marL="0" indent="0">
              <a:buNone/>
              <a:defRPr/>
            </a:lvl1pPr>
          </a:lstStyle>
          <a:p>
            <a:r>
              <a:rPr lang="en-US" dirty="0"/>
              <a:t> </a:t>
            </a:r>
          </a:p>
        </p:txBody>
      </p:sp>
      <p:sp>
        <p:nvSpPr>
          <p:cNvPr id="3" name="Content Placeholder 2">
            <a:extLst>
              <a:ext uri="{FF2B5EF4-FFF2-40B4-BE49-F238E27FC236}">
                <a16:creationId xmlns:a16="http://schemas.microsoft.com/office/drawing/2014/main" id="{1D0AB536-3625-6C4C-BCE1-4533963FDEC5}"/>
              </a:ext>
            </a:extLst>
          </p:cNvPr>
          <p:cNvSpPr>
            <a:spLocks noGrp="1"/>
          </p:cNvSpPr>
          <p:nvPr>
            <p:ph idx="1"/>
          </p:nvPr>
        </p:nvSpPr>
        <p:spPr>
          <a:xfrm>
            <a:off x="3801441" y="2130553"/>
            <a:ext cx="7971459" cy="442264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cxnSp>
        <p:nvCxnSpPr>
          <p:cNvPr id="7" name="Straight Connector 6">
            <a:extLst>
              <a:ext uri="{FF2B5EF4-FFF2-40B4-BE49-F238E27FC236}">
                <a16:creationId xmlns:a16="http://schemas.microsoft.com/office/drawing/2014/main" id="{6C347961-3E7C-FAAC-2283-DA751A80201C}"/>
              </a:ext>
            </a:extLst>
          </p:cNvPr>
          <p:cNvCxnSpPr>
            <a:cxnSpLocks/>
          </p:cNvCxnSpPr>
          <p:nvPr/>
        </p:nvCxnSpPr>
        <p:spPr>
          <a:xfrm>
            <a:off x="0" y="1695518"/>
            <a:ext cx="12192000" cy="0"/>
          </a:xfrm>
          <a:prstGeom prst="line">
            <a:avLst/>
          </a:prstGeom>
          <a:ln w="9525">
            <a:solidFill>
              <a:schemeClr val="tx1"/>
            </a:solidFill>
          </a:ln>
        </p:spPr>
        <p:style>
          <a:lnRef idx="2">
            <a:schemeClr val="accent1"/>
          </a:lnRef>
          <a:fillRef idx="0">
            <a:schemeClr val="accent1"/>
          </a:fillRef>
          <a:effectRef idx="1">
            <a:schemeClr val="accent1"/>
          </a:effectRef>
          <a:fontRef idx="minor">
            <a:schemeClr val="tx1"/>
          </a:fontRef>
        </p:style>
      </p:cxnSp>
      <p:cxnSp>
        <p:nvCxnSpPr>
          <p:cNvPr id="9" name="Straight Connector 8">
            <a:extLst>
              <a:ext uri="{FF2B5EF4-FFF2-40B4-BE49-F238E27FC236}">
                <a16:creationId xmlns:a16="http://schemas.microsoft.com/office/drawing/2014/main" id="{BE4B3C03-E31F-77F7-02F0-8C25E1C62792}"/>
              </a:ext>
            </a:extLst>
          </p:cNvPr>
          <p:cNvCxnSpPr>
            <a:cxnSpLocks/>
          </p:cNvCxnSpPr>
          <p:nvPr/>
        </p:nvCxnSpPr>
        <p:spPr>
          <a:xfrm>
            <a:off x="3318170" y="1695518"/>
            <a:ext cx="0" cy="5162482"/>
          </a:xfrm>
          <a:prstGeom prst="line">
            <a:avLst/>
          </a:prstGeom>
          <a:ln w="9525">
            <a:solidFill>
              <a:schemeClr val="tx2"/>
            </a:solidFill>
          </a:ln>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1558182611"/>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 preserve="1">
  <p:cSld name="Number Large">
    <p:bg>
      <p:bgPr>
        <a:solidFill>
          <a:schemeClr val="bg2">
            <a:lumMod val="90000"/>
            <a:alpha val="70000"/>
          </a:schemeClr>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C7A09BB-8293-7DED-F5BF-8F3DA4B5760B}"/>
              </a:ext>
            </a:extLst>
          </p:cNvPr>
          <p:cNvSpPr>
            <a:spLocks noGrp="1"/>
          </p:cNvSpPr>
          <p:nvPr>
            <p:ph type="title"/>
          </p:nvPr>
        </p:nvSpPr>
        <p:spPr>
          <a:xfrm>
            <a:off x="7571232" y="1188720"/>
            <a:ext cx="4069080" cy="4480560"/>
          </a:xfrm>
        </p:spPr>
        <p:txBody>
          <a:bodyPr anchor="ctr">
            <a:normAutofit/>
          </a:bodyPr>
          <a:lstStyle>
            <a:lvl1pPr>
              <a:lnSpc>
                <a:spcPct val="110000"/>
              </a:lnSpc>
              <a:defRPr sz="2800" cap="none" baseline="0">
                <a:solidFill>
                  <a:schemeClr val="tx2"/>
                </a:solidFill>
                <a:latin typeface="+mn-lt"/>
              </a:defRPr>
            </a:lvl1pPr>
          </a:lstStyle>
          <a:p>
            <a:r>
              <a:rPr lang="en-US"/>
              <a:t>Click to edit Master title style</a:t>
            </a:r>
            <a:endParaRPr lang="en-US" dirty="0"/>
          </a:p>
        </p:txBody>
      </p:sp>
      <p:sp>
        <p:nvSpPr>
          <p:cNvPr id="3" name="Content Placeholder 2">
            <a:extLst>
              <a:ext uri="{FF2B5EF4-FFF2-40B4-BE49-F238E27FC236}">
                <a16:creationId xmlns:a16="http://schemas.microsoft.com/office/drawing/2014/main" id="{1D0AB536-3625-6C4C-BCE1-4533963FDEC5}"/>
              </a:ext>
            </a:extLst>
          </p:cNvPr>
          <p:cNvSpPr>
            <a:spLocks noGrp="1"/>
          </p:cNvSpPr>
          <p:nvPr>
            <p:ph idx="1" hasCustomPrompt="1"/>
          </p:nvPr>
        </p:nvSpPr>
        <p:spPr>
          <a:xfrm>
            <a:off x="448056" y="1609344"/>
            <a:ext cx="6775704" cy="4151376"/>
          </a:xfrm>
        </p:spPr>
        <p:txBody>
          <a:bodyPr vert="horz" lIns="91440" tIns="45720" rIns="91440" bIns="45720" rtlCol="0" anchor="ctr">
            <a:normAutofit/>
          </a:bodyPr>
          <a:lstStyle>
            <a:lvl1pPr marL="0" indent="0" algn="r">
              <a:lnSpc>
                <a:spcPct val="70000"/>
              </a:lnSpc>
              <a:buNone/>
              <a:defRPr lang="en-US" sz="33400" dirty="0">
                <a:solidFill>
                  <a:schemeClr val="accent1"/>
                </a:solidFill>
                <a:latin typeface="+mj-lt"/>
              </a:defRPr>
            </a:lvl1pPr>
            <a:lvl2pPr marL="457200" indent="0">
              <a:buNone/>
              <a:defRPr lang="en-US" dirty="0">
                <a:solidFill>
                  <a:schemeClr val="accent3">
                    <a:lumMod val="20000"/>
                    <a:lumOff val="80000"/>
                  </a:schemeClr>
                </a:solidFill>
              </a:defRPr>
            </a:lvl2pPr>
            <a:lvl3pPr>
              <a:defRPr lang="en-US" dirty="0">
                <a:solidFill>
                  <a:schemeClr val="accent3">
                    <a:lumMod val="20000"/>
                    <a:lumOff val="80000"/>
                  </a:schemeClr>
                </a:solidFill>
              </a:defRPr>
            </a:lvl3pPr>
            <a:lvl4pPr>
              <a:defRPr lang="en-US" dirty="0">
                <a:solidFill>
                  <a:schemeClr val="accent3">
                    <a:lumMod val="20000"/>
                    <a:lumOff val="80000"/>
                  </a:schemeClr>
                </a:solidFill>
              </a:defRPr>
            </a:lvl4pPr>
            <a:lvl5pPr>
              <a:defRPr lang="en-US" dirty="0">
                <a:solidFill>
                  <a:schemeClr val="accent3">
                    <a:lumMod val="20000"/>
                    <a:lumOff val="80000"/>
                  </a:schemeClr>
                </a:solidFill>
              </a:defRPr>
            </a:lvl5pPr>
          </a:lstStyle>
          <a:p>
            <a:pPr lvl="0"/>
            <a:r>
              <a:rPr lang="en-US" dirty="0"/>
              <a:t>#%</a:t>
            </a:r>
          </a:p>
        </p:txBody>
      </p:sp>
      <p:sp>
        <p:nvSpPr>
          <p:cNvPr id="5" name="Footer Placeholder 4">
            <a:extLst>
              <a:ext uri="{FF2B5EF4-FFF2-40B4-BE49-F238E27FC236}">
                <a16:creationId xmlns:a16="http://schemas.microsoft.com/office/drawing/2014/main" id="{B97D1377-BC65-5D42-5EC9-BECE6F765322}"/>
              </a:ext>
            </a:extLst>
          </p:cNvPr>
          <p:cNvSpPr>
            <a:spLocks noGrp="1"/>
          </p:cNvSpPr>
          <p:nvPr>
            <p:ph type="ftr" sz="quarter" idx="11"/>
          </p:nvPr>
        </p:nvSpPr>
        <p:spPr>
          <a:xfrm>
            <a:off x="317772" y="210312"/>
            <a:ext cx="2962656" cy="411480"/>
          </a:xfrm>
        </p:spPr>
        <p:txBody>
          <a:bodyPr>
            <a:normAutofit/>
          </a:bodyPr>
          <a:lstStyle>
            <a:lvl1pPr>
              <a:defRPr>
                <a:solidFill>
                  <a:schemeClr val="tx2"/>
                </a:solidFill>
              </a:defRPr>
            </a:lvl1pPr>
          </a:lstStyle>
          <a:p>
            <a:endParaRPr lang="en-US"/>
          </a:p>
        </p:txBody>
      </p:sp>
      <p:sp>
        <p:nvSpPr>
          <p:cNvPr id="4" name="Date Placeholder 3">
            <a:extLst>
              <a:ext uri="{FF2B5EF4-FFF2-40B4-BE49-F238E27FC236}">
                <a16:creationId xmlns:a16="http://schemas.microsoft.com/office/drawing/2014/main" id="{0EEF9179-12AA-40A3-63A0-84A6ED06611F}"/>
              </a:ext>
            </a:extLst>
          </p:cNvPr>
          <p:cNvSpPr>
            <a:spLocks noGrp="1"/>
          </p:cNvSpPr>
          <p:nvPr>
            <p:ph type="dt" sz="half" idx="10"/>
          </p:nvPr>
        </p:nvSpPr>
        <p:spPr>
          <a:xfrm>
            <a:off x="7568892" y="210312"/>
            <a:ext cx="1679642" cy="411480"/>
          </a:xfrm>
        </p:spPr>
        <p:txBody>
          <a:bodyPr>
            <a:normAutofit/>
          </a:bodyPr>
          <a:lstStyle>
            <a:lvl1pPr>
              <a:defRPr>
                <a:solidFill>
                  <a:schemeClr val="tx2"/>
                </a:solidFill>
              </a:defRPr>
            </a:lvl1pPr>
          </a:lstStyle>
          <a:p>
            <a:fld id="{DC425402-0DDA-49E5-B3D8-A845477D8180}" type="datetimeFigureOut">
              <a:rPr lang="en-US" smtClean="0"/>
              <a:t>9/25/2026</a:t>
            </a:fld>
            <a:endParaRPr lang="en-US"/>
          </a:p>
        </p:txBody>
      </p:sp>
      <p:sp>
        <p:nvSpPr>
          <p:cNvPr id="6" name="Slide Number Placeholder 5">
            <a:extLst>
              <a:ext uri="{FF2B5EF4-FFF2-40B4-BE49-F238E27FC236}">
                <a16:creationId xmlns:a16="http://schemas.microsoft.com/office/drawing/2014/main" id="{0CCE0E3B-6350-CAAC-2CAB-78999D19CADB}"/>
              </a:ext>
            </a:extLst>
          </p:cNvPr>
          <p:cNvSpPr>
            <a:spLocks noGrp="1"/>
          </p:cNvSpPr>
          <p:nvPr>
            <p:ph type="sldNum" sz="quarter" idx="12"/>
          </p:nvPr>
        </p:nvSpPr>
        <p:spPr>
          <a:xfrm>
            <a:off x="11288870" y="210312"/>
            <a:ext cx="546447" cy="411480"/>
          </a:xfrm>
        </p:spPr>
        <p:txBody>
          <a:bodyPr>
            <a:normAutofit/>
          </a:bodyPr>
          <a:lstStyle>
            <a:lvl1pPr>
              <a:defRPr>
                <a:solidFill>
                  <a:schemeClr val="tx2"/>
                </a:solidFill>
              </a:defRPr>
            </a:lvl1pPr>
          </a:lstStyle>
          <a:p>
            <a:fld id="{55BE0E9F-8423-48E9-A6B8-1CB0B6E7BA4B}" type="slidenum">
              <a:rPr lang="en-US" smtClean="0"/>
              <a:t>‹#›</a:t>
            </a:fld>
            <a:endParaRPr lang="en-US"/>
          </a:p>
        </p:txBody>
      </p:sp>
      <p:cxnSp>
        <p:nvCxnSpPr>
          <p:cNvPr id="10" name="Straight Connector 9">
            <a:extLst>
              <a:ext uri="{FF2B5EF4-FFF2-40B4-BE49-F238E27FC236}">
                <a16:creationId xmlns:a16="http://schemas.microsoft.com/office/drawing/2014/main" id="{C34144DB-F44E-C5EB-68A1-D39E3F401C4E}"/>
              </a:ext>
            </a:extLst>
          </p:cNvPr>
          <p:cNvCxnSpPr>
            <a:cxnSpLocks/>
          </p:cNvCxnSpPr>
          <p:nvPr/>
        </p:nvCxnSpPr>
        <p:spPr>
          <a:xfrm>
            <a:off x="0" y="6069441"/>
            <a:ext cx="12192000" cy="0"/>
          </a:xfrm>
          <a:prstGeom prst="line">
            <a:avLst/>
          </a:prstGeom>
          <a:ln w="9525">
            <a:solidFill>
              <a:schemeClr val="tx2"/>
            </a:solidFill>
          </a:ln>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1391910764"/>
      </p:ext>
    </p:extLst>
  </p:cSld>
  <p:clrMapOvr>
    <a:overrideClrMapping bg1="lt1" tx1="dk1" bg2="lt2" tx2="dk2" accent1="accent1" accent2="accent2" accent3="accent3" accent4="accent4" accent5="accent5" accent6="accent6" hlink="hlink" folHlink="folHlink"/>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obj" preserve="1">
  <p:cSld name="Quote">
    <p:bg>
      <p:bgRef idx="1001">
        <a:schemeClr val="bg2"/>
      </p:bgRef>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C7A09BB-8293-7DED-F5BF-8F3DA4B5760B}"/>
              </a:ext>
            </a:extLst>
          </p:cNvPr>
          <p:cNvSpPr>
            <a:spLocks noGrp="1"/>
          </p:cNvSpPr>
          <p:nvPr>
            <p:ph type="title" hasCustomPrompt="1"/>
          </p:nvPr>
        </p:nvSpPr>
        <p:spPr>
          <a:xfrm>
            <a:off x="713232" y="5440220"/>
            <a:ext cx="9299448" cy="1015996"/>
          </a:xfrm>
        </p:spPr>
        <p:txBody>
          <a:bodyPr anchor="ctr">
            <a:normAutofit/>
          </a:bodyPr>
          <a:lstStyle>
            <a:lvl1pPr>
              <a:defRPr sz="2000" cap="none" baseline="0">
                <a:solidFill>
                  <a:schemeClr val="tx2"/>
                </a:solidFill>
                <a:latin typeface="+mn-lt"/>
              </a:defRPr>
            </a:lvl1pPr>
          </a:lstStyle>
          <a:p>
            <a:r>
              <a:rPr lang="en-US" dirty="0"/>
              <a:t>Quote Author</a:t>
            </a:r>
          </a:p>
        </p:txBody>
      </p:sp>
      <p:sp>
        <p:nvSpPr>
          <p:cNvPr id="3" name="Content Placeholder 2">
            <a:extLst>
              <a:ext uri="{FF2B5EF4-FFF2-40B4-BE49-F238E27FC236}">
                <a16:creationId xmlns:a16="http://schemas.microsoft.com/office/drawing/2014/main" id="{1D0AB536-3625-6C4C-BCE1-4533963FDEC5}"/>
              </a:ext>
            </a:extLst>
          </p:cNvPr>
          <p:cNvSpPr>
            <a:spLocks noGrp="1"/>
          </p:cNvSpPr>
          <p:nvPr>
            <p:ph idx="1" hasCustomPrompt="1"/>
          </p:nvPr>
        </p:nvSpPr>
        <p:spPr>
          <a:xfrm>
            <a:off x="320040" y="1170816"/>
            <a:ext cx="9692640" cy="3872159"/>
          </a:xfrm>
        </p:spPr>
        <p:txBody>
          <a:bodyPr>
            <a:normAutofit/>
          </a:bodyPr>
          <a:lstStyle>
            <a:lvl1pPr marL="274320" indent="-274320">
              <a:lnSpc>
                <a:spcPct val="70000"/>
              </a:lnSpc>
              <a:buNone/>
              <a:defRPr sz="8800" cap="all" baseline="0">
                <a:solidFill>
                  <a:schemeClr val="tx2"/>
                </a:solidFill>
                <a:latin typeface="+mj-lt"/>
              </a:defRPr>
            </a:lvl1pPr>
            <a:lvl2pPr marL="274320" indent="-274320">
              <a:lnSpc>
                <a:spcPct val="70000"/>
              </a:lnSpc>
              <a:buNone/>
              <a:defRPr sz="8000" cap="all" baseline="0">
                <a:solidFill>
                  <a:schemeClr val="accent2">
                    <a:lumMod val="20000"/>
                    <a:lumOff val="80000"/>
                  </a:schemeClr>
                </a:solidFill>
                <a:latin typeface="+mj-lt"/>
              </a:defRPr>
            </a:lvl2pPr>
            <a:lvl3pPr marL="274320" indent="-274320">
              <a:lnSpc>
                <a:spcPct val="70000"/>
              </a:lnSpc>
              <a:buNone/>
              <a:defRPr sz="7200" cap="all" baseline="0">
                <a:solidFill>
                  <a:schemeClr val="accent2">
                    <a:lumMod val="20000"/>
                    <a:lumOff val="80000"/>
                  </a:schemeClr>
                </a:solidFill>
                <a:latin typeface="+mj-lt"/>
              </a:defRPr>
            </a:lvl3pPr>
            <a:lvl4pPr marL="274320" indent="-274320">
              <a:lnSpc>
                <a:spcPct val="70000"/>
              </a:lnSpc>
              <a:buNone/>
              <a:defRPr sz="6600" cap="all" baseline="0">
                <a:solidFill>
                  <a:schemeClr val="accent2">
                    <a:lumMod val="20000"/>
                    <a:lumOff val="80000"/>
                  </a:schemeClr>
                </a:solidFill>
                <a:latin typeface="+mj-lt"/>
              </a:defRPr>
            </a:lvl4pPr>
            <a:lvl5pPr marL="274320" indent="-274320">
              <a:lnSpc>
                <a:spcPct val="70000"/>
              </a:lnSpc>
              <a:buNone/>
              <a:defRPr sz="6600" cap="all" baseline="0">
                <a:solidFill>
                  <a:schemeClr val="accent2">
                    <a:lumMod val="20000"/>
                    <a:lumOff val="80000"/>
                  </a:schemeClr>
                </a:solidFill>
                <a:latin typeface="+mj-lt"/>
              </a:defRPr>
            </a:lvl5pPr>
          </a:lstStyle>
          <a:p>
            <a:pPr lvl="0"/>
            <a:r>
              <a:rPr lang="en-US" dirty="0"/>
              <a:t>Click to edit quote</a:t>
            </a:r>
          </a:p>
        </p:txBody>
      </p:sp>
      <p:sp>
        <p:nvSpPr>
          <p:cNvPr id="5" name="Footer Placeholder 4">
            <a:extLst>
              <a:ext uri="{FF2B5EF4-FFF2-40B4-BE49-F238E27FC236}">
                <a16:creationId xmlns:a16="http://schemas.microsoft.com/office/drawing/2014/main" id="{B97D1377-BC65-5D42-5EC9-BECE6F765322}"/>
              </a:ext>
            </a:extLst>
          </p:cNvPr>
          <p:cNvSpPr>
            <a:spLocks noGrp="1"/>
          </p:cNvSpPr>
          <p:nvPr>
            <p:ph type="ftr" sz="quarter" idx="11"/>
          </p:nvPr>
        </p:nvSpPr>
        <p:spPr>
          <a:xfrm>
            <a:off x="317772" y="210312"/>
            <a:ext cx="2962656" cy="411480"/>
          </a:xfrm>
        </p:spPr>
        <p:txBody>
          <a:bodyPr/>
          <a:lstStyle>
            <a:lvl1pPr>
              <a:defRPr>
                <a:solidFill>
                  <a:schemeClr val="tx2"/>
                </a:solidFill>
              </a:defRPr>
            </a:lvl1pPr>
          </a:lstStyle>
          <a:p>
            <a:endParaRPr lang="en-US"/>
          </a:p>
        </p:txBody>
      </p:sp>
      <p:sp>
        <p:nvSpPr>
          <p:cNvPr id="4" name="Date Placeholder 3">
            <a:extLst>
              <a:ext uri="{FF2B5EF4-FFF2-40B4-BE49-F238E27FC236}">
                <a16:creationId xmlns:a16="http://schemas.microsoft.com/office/drawing/2014/main" id="{0EEF9179-12AA-40A3-63A0-84A6ED06611F}"/>
              </a:ext>
            </a:extLst>
          </p:cNvPr>
          <p:cNvSpPr>
            <a:spLocks noGrp="1"/>
          </p:cNvSpPr>
          <p:nvPr>
            <p:ph type="dt" sz="half" idx="10"/>
          </p:nvPr>
        </p:nvSpPr>
        <p:spPr>
          <a:xfrm>
            <a:off x="7568892" y="210312"/>
            <a:ext cx="2443788" cy="411480"/>
          </a:xfrm>
        </p:spPr>
        <p:txBody>
          <a:bodyPr/>
          <a:lstStyle>
            <a:lvl1pPr>
              <a:defRPr>
                <a:solidFill>
                  <a:schemeClr val="tx2"/>
                </a:solidFill>
              </a:defRPr>
            </a:lvl1pPr>
          </a:lstStyle>
          <a:p>
            <a:fld id="{DC425402-0DDA-49E5-B3D8-A845477D8180}" type="datetimeFigureOut">
              <a:rPr lang="en-US" smtClean="0"/>
              <a:t>9/25/2026</a:t>
            </a:fld>
            <a:endParaRPr lang="en-US"/>
          </a:p>
        </p:txBody>
      </p:sp>
      <p:sp>
        <p:nvSpPr>
          <p:cNvPr id="6" name="Slide Number Placeholder 5">
            <a:extLst>
              <a:ext uri="{FF2B5EF4-FFF2-40B4-BE49-F238E27FC236}">
                <a16:creationId xmlns:a16="http://schemas.microsoft.com/office/drawing/2014/main" id="{0CCE0E3B-6350-CAAC-2CAB-78999D19CADB}"/>
              </a:ext>
            </a:extLst>
          </p:cNvPr>
          <p:cNvSpPr>
            <a:spLocks noGrp="1"/>
          </p:cNvSpPr>
          <p:nvPr>
            <p:ph type="sldNum" sz="quarter" idx="12"/>
          </p:nvPr>
        </p:nvSpPr>
        <p:spPr>
          <a:xfrm>
            <a:off x="11288870" y="210312"/>
            <a:ext cx="546447" cy="411480"/>
          </a:xfrm>
        </p:spPr>
        <p:txBody>
          <a:bodyPr/>
          <a:lstStyle>
            <a:lvl1pPr>
              <a:defRPr>
                <a:solidFill>
                  <a:schemeClr val="tx2"/>
                </a:solidFill>
              </a:defRPr>
            </a:lvl1pPr>
          </a:lstStyle>
          <a:p>
            <a:fld id="{55BE0E9F-8423-48E9-A6B8-1CB0B6E7BA4B}" type="slidenum">
              <a:rPr lang="en-US" smtClean="0"/>
              <a:t>‹#›</a:t>
            </a:fld>
            <a:endParaRPr lang="en-US"/>
          </a:p>
        </p:txBody>
      </p:sp>
      <p:cxnSp>
        <p:nvCxnSpPr>
          <p:cNvPr id="9" name="Straight Connector 8">
            <a:extLst>
              <a:ext uri="{FF2B5EF4-FFF2-40B4-BE49-F238E27FC236}">
                <a16:creationId xmlns:a16="http://schemas.microsoft.com/office/drawing/2014/main" id="{1660C7B9-B6D9-6FB6-59EE-D9DB3BC93758}"/>
              </a:ext>
            </a:extLst>
          </p:cNvPr>
          <p:cNvCxnSpPr>
            <a:cxnSpLocks/>
          </p:cNvCxnSpPr>
          <p:nvPr/>
        </p:nvCxnSpPr>
        <p:spPr>
          <a:xfrm flipH="1">
            <a:off x="0" y="787179"/>
            <a:ext cx="12192000" cy="0"/>
          </a:xfrm>
          <a:prstGeom prst="line">
            <a:avLst/>
          </a:prstGeom>
          <a:ln w="9525">
            <a:solidFill>
              <a:schemeClr val="tx2"/>
            </a:solidFill>
          </a:ln>
        </p:spPr>
        <p:style>
          <a:lnRef idx="2">
            <a:schemeClr val="accent1"/>
          </a:lnRef>
          <a:fillRef idx="0">
            <a:schemeClr val="accent1"/>
          </a:fillRef>
          <a:effectRef idx="1">
            <a:schemeClr val="accent1"/>
          </a:effectRef>
          <a:fontRef idx="minor">
            <a:schemeClr val="tx1"/>
          </a:fontRef>
        </p:style>
      </p:cxnSp>
      <p:cxnSp>
        <p:nvCxnSpPr>
          <p:cNvPr id="10" name="Straight Connector 9">
            <a:extLst>
              <a:ext uri="{FF2B5EF4-FFF2-40B4-BE49-F238E27FC236}">
                <a16:creationId xmlns:a16="http://schemas.microsoft.com/office/drawing/2014/main" id="{C15D9130-12F6-DFB8-70EF-9ACBA9FDECB0}"/>
              </a:ext>
            </a:extLst>
          </p:cNvPr>
          <p:cNvCxnSpPr>
            <a:cxnSpLocks/>
          </p:cNvCxnSpPr>
          <p:nvPr/>
        </p:nvCxnSpPr>
        <p:spPr>
          <a:xfrm>
            <a:off x="0" y="5274530"/>
            <a:ext cx="12192000" cy="0"/>
          </a:xfrm>
          <a:prstGeom prst="line">
            <a:avLst/>
          </a:prstGeom>
          <a:ln w="9525">
            <a:solidFill>
              <a:schemeClr val="bg2"/>
            </a:solidFill>
          </a:ln>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306944181"/>
      </p:ext>
    </p:extLst>
  </p:cSld>
  <p:clrMapOvr>
    <a:overrideClrMapping bg1="dk1" tx1="lt1" bg2="dk2" tx2="lt2" accent1="accent1" accent2="accent2" accent3="accent3" accent4="accent4" accent5="accent5" accent6="accent6" hlink="hlink" folHlink="folHlink"/>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showMasterSp="0"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7E594AB-EF90-9591-5954-F617B83D139F}"/>
              </a:ext>
            </a:extLst>
          </p:cNvPr>
          <p:cNvSpPr>
            <a:spLocks noGrp="1"/>
          </p:cNvSpPr>
          <p:nvPr>
            <p:ph type="title"/>
          </p:nvPr>
        </p:nvSpPr>
        <p:spPr>
          <a:xfrm>
            <a:off x="320559" y="685800"/>
            <a:ext cx="11253668" cy="665690"/>
          </a:xfrm>
        </p:spPr>
        <p:txBody>
          <a:bodyPr vert="horz" lIns="91440" tIns="45720" rIns="91440" bIns="45720" rtlCol="0" anchor="b">
            <a:normAutofit/>
          </a:bodyPr>
          <a:lstStyle>
            <a:lvl1pPr>
              <a:defRPr lang="en-US" dirty="0"/>
            </a:lvl1pPr>
          </a:lstStyle>
          <a:p>
            <a:pPr lvl="0"/>
            <a:r>
              <a:rPr lang="en-US"/>
              <a:t>Click to edit Master title style</a:t>
            </a:r>
            <a:endParaRPr lang="en-US" dirty="0"/>
          </a:p>
        </p:txBody>
      </p:sp>
      <p:sp>
        <p:nvSpPr>
          <p:cNvPr id="10" name="Footer Placeholder 9">
            <a:extLst>
              <a:ext uri="{FF2B5EF4-FFF2-40B4-BE49-F238E27FC236}">
                <a16:creationId xmlns:a16="http://schemas.microsoft.com/office/drawing/2014/main" id="{96A57BED-3AFE-6AA9-E0D5-586748D61F6A}"/>
              </a:ext>
            </a:extLst>
          </p:cNvPr>
          <p:cNvSpPr>
            <a:spLocks noGrp="1"/>
          </p:cNvSpPr>
          <p:nvPr>
            <p:ph type="ftr" sz="quarter" idx="11"/>
          </p:nvPr>
        </p:nvSpPr>
        <p:spPr/>
        <p:txBody>
          <a:bodyPr/>
          <a:lstStyle/>
          <a:p>
            <a:endParaRPr lang="en-US"/>
          </a:p>
        </p:txBody>
      </p:sp>
      <p:sp>
        <p:nvSpPr>
          <p:cNvPr id="9" name="Date Placeholder 8">
            <a:extLst>
              <a:ext uri="{FF2B5EF4-FFF2-40B4-BE49-F238E27FC236}">
                <a16:creationId xmlns:a16="http://schemas.microsoft.com/office/drawing/2014/main" id="{47C21221-DC95-273B-0C4F-43B35ADA1C0E}"/>
              </a:ext>
            </a:extLst>
          </p:cNvPr>
          <p:cNvSpPr>
            <a:spLocks noGrp="1"/>
          </p:cNvSpPr>
          <p:nvPr>
            <p:ph type="dt" sz="half" idx="10"/>
          </p:nvPr>
        </p:nvSpPr>
        <p:spPr/>
        <p:txBody>
          <a:bodyPr/>
          <a:lstStyle/>
          <a:p>
            <a:fld id="{DC425402-0DDA-49E5-B3D8-A845477D8180}" type="datetimeFigureOut">
              <a:rPr lang="en-US" smtClean="0"/>
              <a:t>9/25/2026</a:t>
            </a:fld>
            <a:endParaRPr lang="en-US"/>
          </a:p>
        </p:txBody>
      </p:sp>
      <p:sp>
        <p:nvSpPr>
          <p:cNvPr id="11" name="Slide Number Placeholder 10">
            <a:extLst>
              <a:ext uri="{FF2B5EF4-FFF2-40B4-BE49-F238E27FC236}">
                <a16:creationId xmlns:a16="http://schemas.microsoft.com/office/drawing/2014/main" id="{2E44E859-99AA-D46F-1AD8-4C0F287F3783}"/>
              </a:ext>
            </a:extLst>
          </p:cNvPr>
          <p:cNvSpPr>
            <a:spLocks noGrp="1"/>
          </p:cNvSpPr>
          <p:nvPr>
            <p:ph type="sldNum" sz="quarter" idx="12"/>
          </p:nvPr>
        </p:nvSpPr>
        <p:spPr/>
        <p:txBody>
          <a:bodyPr/>
          <a:lstStyle/>
          <a:p>
            <a:fld id="{55BE0E9F-8423-48E9-A6B8-1CB0B6E7BA4B}" type="slidenum">
              <a:rPr lang="en-US" smtClean="0"/>
              <a:t>‹#›</a:t>
            </a:fld>
            <a:endParaRPr lang="en-US"/>
          </a:p>
        </p:txBody>
      </p:sp>
      <p:sp>
        <p:nvSpPr>
          <p:cNvPr id="3" name="Content Placeholder 2">
            <a:extLst>
              <a:ext uri="{FF2B5EF4-FFF2-40B4-BE49-F238E27FC236}">
                <a16:creationId xmlns:a16="http://schemas.microsoft.com/office/drawing/2014/main" id="{F2C3231F-0FFC-E2BB-36F8-9816E4DECEB6}"/>
              </a:ext>
            </a:extLst>
          </p:cNvPr>
          <p:cNvSpPr>
            <a:spLocks noGrp="1"/>
          </p:cNvSpPr>
          <p:nvPr>
            <p:ph sz="half" idx="1"/>
          </p:nvPr>
        </p:nvSpPr>
        <p:spPr>
          <a:xfrm>
            <a:off x="317773" y="1773857"/>
            <a:ext cx="5349240" cy="445312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a:extLst>
              <a:ext uri="{FF2B5EF4-FFF2-40B4-BE49-F238E27FC236}">
                <a16:creationId xmlns:a16="http://schemas.microsoft.com/office/drawing/2014/main" id="{193CC2C1-ED8C-D52E-BEF5-671EDC62385A}"/>
              </a:ext>
            </a:extLst>
          </p:cNvPr>
          <p:cNvSpPr>
            <a:spLocks noGrp="1"/>
          </p:cNvSpPr>
          <p:nvPr>
            <p:ph sz="half" idx="2"/>
          </p:nvPr>
        </p:nvSpPr>
        <p:spPr>
          <a:xfrm>
            <a:off x="6224987" y="1773858"/>
            <a:ext cx="5349240" cy="445312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cxnSp>
        <p:nvCxnSpPr>
          <p:cNvPr id="8" name="Straight Connector 7">
            <a:extLst>
              <a:ext uri="{FF2B5EF4-FFF2-40B4-BE49-F238E27FC236}">
                <a16:creationId xmlns:a16="http://schemas.microsoft.com/office/drawing/2014/main" id="{2397169B-5226-712F-36F4-352E56B637D4}"/>
              </a:ext>
            </a:extLst>
          </p:cNvPr>
          <p:cNvCxnSpPr>
            <a:cxnSpLocks/>
          </p:cNvCxnSpPr>
          <p:nvPr/>
        </p:nvCxnSpPr>
        <p:spPr>
          <a:xfrm>
            <a:off x="0" y="1442826"/>
            <a:ext cx="12192000" cy="0"/>
          </a:xfrm>
          <a:prstGeom prst="line">
            <a:avLst/>
          </a:prstGeom>
          <a:ln w="9525">
            <a:solidFill>
              <a:schemeClr val="tx2"/>
            </a:solidFill>
          </a:ln>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1816145744"/>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showMasterSp="0"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634958D-8125-1BDA-53C9-9E2D338832F5}"/>
              </a:ext>
            </a:extLst>
          </p:cNvPr>
          <p:cNvSpPr>
            <a:spLocks noGrp="1"/>
          </p:cNvSpPr>
          <p:nvPr>
            <p:ph type="title"/>
          </p:nvPr>
        </p:nvSpPr>
        <p:spPr>
          <a:xfrm>
            <a:off x="317772" y="685800"/>
            <a:ext cx="11256264" cy="667512"/>
          </a:xfrm>
        </p:spPr>
        <p:txBody>
          <a:bodyPr vert="horz" lIns="91440" tIns="45720" rIns="91440" bIns="45720" rtlCol="0" anchor="b">
            <a:normAutofit/>
          </a:bodyPr>
          <a:lstStyle>
            <a:lvl1pPr>
              <a:defRPr lang="en-US" dirty="0"/>
            </a:lvl1pPr>
          </a:lstStyle>
          <a:p>
            <a:pPr lvl="0"/>
            <a:r>
              <a:rPr lang="en-US"/>
              <a:t>Click to edit Master title style</a:t>
            </a:r>
            <a:endParaRPr lang="en-US" dirty="0"/>
          </a:p>
        </p:txBody>
      </p:sp>
      <p:sp>
        <p:nvSpPr>
          <p:cNvPr id="8" name="Footer Placeholder 7">
            <a:extLst>
              <a:ext uri="{FF2B5EF4-FFF2-40B4-BE49-F238E27FC236}">
                <a16:creationId xmlns:a16="http://schemas.microsoft.com/office/drawing/2014/main" id="{7D294A4A-89C4-68BF-6701-5C47F940E3D6}"/>
              </a:ext>
            </a:extLst>
          </p:cNvPr>
          <p:cNvSpPr>
            <a:spLocks noGrp="1"/>
          </p:cNvSpPr>
          <p:nvPr>
            <p:ph type="ftr" sz="quarter" idx="11"/>
          </p:nvPr>
        </p:nvSpPr>
        <p:spPr/>
        <p:txBody>
          <a:bodyPr/>
          <a:lstStyle/>
          <a:p>
            <a:endParaRPr lang="en-US"/>
          </a:p>
        </p:txBody>
      </p:sp>
      <p:sp>
        <p:nvSpPr>
          <p:cNvPr id="7" name="Date Placeholder 6">
            <a:extLst>
              <a:ext uri="{FF2B5EF4-FFF2-40B4-BE49-F238E27FC236}">
                <a16:creationId xmlns:a16="http://schemas.microsoft.com/office/drawing/2014/main" id="{977908BC-F48B-81E4-8D93-7DB9E37161B6}"/>
              </a:ext>
            </a:extLst>
          </p:cNvPr>
          <p:cNvSpPr>
            <a:spLocks noGrp="1"/>
          </p:cNvSpPr>
          <p:nvPr>
            <p:ph type="dt" sz="half" idx="10"/>
          </p:nvPr>
        </p:nvSpPr>
        <p:spPr/>
        <p:txBody>
          <a:bodyPr/>
          <a:lstStyle/>
          <a:p>
            <a:fld id="{DC425402-0DDA-49E5-B3D8-A845477D8180}" type="datetimeFigureOut">
              <a:rPr lang="en-US" smtClean="0"/>
              <a:t>9/25/2026</a:t>
            </a:fld>
            <a:endParaRPr lang="en-US"/>
          </a:p>
        </p:txBody>
      </p:sp>
      <p:sp>
        <p:nvSpPr>
          <p:cNvPr id="9" name="Slide Number Placeholder 8">
            <a:extLst>
              <a:ext uri="{FF2B5EF4-FFF2-40B4-BE49-F238E27FC236}">
                <a16:creationId xmlns:a16="http://schemas.microsoft.com/office/drawing/2014/main" id="{27F93A54-CB38-BEAF-260B-84EDDF3011D2}"/>
              </a:ext>
            </a:extLst>
          </p:cNvPr>
          <p:cNvSpPr>
            <a:spLocks noGrp="1"/>
          </p:cNvSpPr>
          <p:nvPr>
            <p:ph type="sldNum" sz="quarter" idx="12"/>
          </p:nvPr>
        </p:nvSpPr>
        <p:spPr/>
        <p:txBody>
          <a:bodyPr/>
          <a:lstStyle/>
          <a:p>
            <a:fld id="{55BE0E9F-8423-48E9-A6B8-1CB0B6E7BA4B}" type="slidenum">
              <a:rPr lang="en-US" smtClean="0"/>
              <a:t>‹#›</a:t>
            </a:fld>
            <a:endParaRPr lang="en-US"/>
          </a:p>
        </p:txBody>
      </p:sp>
      <p:sp>
        <p:nvSpPr>
          <p:cNvPr id="3" name="Text Placeholder 2">
            <a:extLst>
              <a:ext uri="{FF2B5EF4-FFF2-40B4-BE49-F238E27FC236}">
                <a16:creationId xmlns:a16="http://schemas.microsoft.com/office/drawing/2014/main" id="{7709FF10-A82A-AAEB-4B8C-921F3BA2028E}"/>
              </a:ext>
            </a:extLst>
          </p:cNvPr>
          <p:cNvSpPr>
            <a:spLocks noGrp="1"/>
          </p:cNvSpPr>
          <p:nvPr>
            <p:ph type="body" idx="1"/>
          </p:nvPr>
        </p:nvSpPr>
        <p:spPr>
          <a:xfrm>
            <a:off x="317773" y="1773857"/>
            <a:ext cx="5349064" cy="590144"/>
          </a:xfrm>
        </p:spPr>
        <p:txBody>
          <a:bodyPr anchor="b">
            <a:normAutofit/>
          </a:bodyPr>
          <a:lstStyle>
            <a:lvl1pPr marL="0" indent="0">
              <a:buNone/>
              <a:defRPr sz="1800" b="1" cap="all" baseline="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184D3C6A-509A-8CB1-B220-1CE755BE2FE8}"/>
              </a:ext>
            </a:extLst>
          </p:cNvPr>
          <p:cNvSpPr>
            <a:spLocks noGrp="1"/>
          </p:cNvSpPr>
          <p:nvPr>
            <p:ph sz="half" idx="2"/>
          </p:nvPr>
        </p:nvSpPr>
        <p:spPr>
          <a:xfrm>
            <a:off x="317773" y="2368476"/>
            <a:ext cx="5349064" cy="385876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a:extLst>
              <a:ext uri="{FF2B5EF4-FFF2-40B4-BE49-F238E27FC236}">
                <a16:creationId xmlns:a16="http://schemas.microsoft.com/office/drawing/2014/main" id="{CA627A15-4AB2-F230-22C7-0605AFD7DF22}"/>
              </a:ext>
            </a:extLst>
          </p:cNvPr>
          <p:cNvSpPr>
            <a:spLocks noGrp="1"/>
          </p:cNvSpPr>
          <p:nvPr>
            <p:ph type="body" sz="quarter" idx="3"/>
          </p:nvPr>
        </p:nvSpPr>
        <p:spPr>
          <a:xfrm>
            <a:off x="6224796" y="1773857"/>
            <a:ext cx="5349240" cy="590144"/>
          </a:xfrm>
        </p:spPr>
        <p:txBody>
          <a:bodyPr anchor="b">
            <a:normAutofit/>
          </a:bodyPr>
          <a:lstStyle>
            <a:lvl1pPr marL="0" indent="0">
              <a:buNone/>
              <a:defRPr sz="1800" b="1" cap="all" baseline="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C61ECFD5-92D0-1854-D18E-8BC5DF56A70E}"/>
              </a:ext>
            </a:extLst>
          </p:cNvPr>
          <p:cNvSpPr>
            <a:spLocks noGrp="1"/>
          </p:cNvSpPr>
          <p:nvPr>
            <p:ph sz="quarter" idx="4"/>
          </p:nvPr>
        </p:nvSpPr>
        <p:spPr>
          <a:xfrm>
            <a:off x="6224796" y="2368476"/>
            <a:ext cx="5349240" cy="385876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cxnSp>
        <p:nvCxnSpPr>
          <p:cNvPr id="10" name="Straight Connector 9">
            <a:extLst>
              <a:ext uri="{FF2B5EF4-FFF2-40B4-BE49-F238E27FC236}">
                <a16:creationId xmlns:a16="http://schemas.microsoft.com/office/drawing/2014/main" id="{3D1AC07E-A077-E2A6-1718-DDDA542A8A98}"/>
              </a:ext>
            </a:extLst>
          </p:cNvPr>
          <p:cNvCxnSpPr>
            <a:cxnSpLocks/>
          </p:cNvCxnSpPr>
          <p:nvPr/>
        </p:nvCxnSpPr>
        <p:spPr>
          <a:xfrm>
            <a:off x="0" y="1442826"/>
            <a:ext cx="12192000" cy="0"/>
          </a:xfrm>
          <a:prstGeom prst="line">
            <a:avLst/>
          </a:prstGeom>
          <a:ln w="9525">
            <a:solidFill>
              <a:schemeClr val="tx2"/>
            </a:solidFill>
          </a:ln>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2689413511"/>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C017042-CDCB-3B2F-8C5B-24B17903E7D2}"/>
              </a:ext>
            </a:extLst>
          </p:cNvPr>
          <p:cNvSpPr>
            <a:spLocks noGrp="1"/>
          </p:cNvSpPr>
          <p:nvPr>
            <p:ph type="title"/>
          </p:nvPr>
        </p:nvSpPr>
        <p:spPr/>
        <p:txBody>
          <a:bodyPr vert="horz" lIns="91440" tIns="45720" rIns="91440" bIns="45720" rtlCol="0" anchor="b">
            <a:normAutofit/>
          </a:bodyPr>
          <a:lstStyle>
            <a:lvl1pPr>
              <a:defRPr lang="en-US" dirty="0"/>
            </a:lvl1pPr>
          </a:lstStyle>
          <a:p>
            <a:pPr lvl="0"/>
            <a:r>
              <a:rPr lang="en-US"/>
              <a:t>Click to edit Master title style</a:t>
            </a:r>
            <a:endParaRPr lang="en-US" dirty="0"/>
          </a:p>
        </p:txBody>
      </p:sp>
      <p:sp>
        <p:nvSpPr>
          <p:cNvPr id="4" name="Footer Placeholder 3">
            <a:extLst>
              <a:ext uri="{FF2B5EF4-FFF2-40B4-BE49-F238E27FC236}">
                <a16:creationId xmlns:a16="http://schemas.microsoft.com/office/drawing/2014/main" id="{3BA4C6AE-702E-258F-EA5E-02906C70DFD8}"/>
              </a:ext>
            </a:extLst>
          </p:cNvPr>
          <p:cNvSpPr>
            <a:spLocks noGrp="1"/>
          </p:cNvSpPr>
          <p:nvPr>
            <p:ph type="ftr" sz="quarter" idx="11"/>
          </p:nvPr>
        </p:nvSpPr>
        <p:spPr/>
        <p:txBody>
          <a:bodyPr/>
          <a:lstStyle/>
          <a:p>
            <a:endParaRPr lang="en-US"/>
          </a:p>
        </p:txBody>
      </p:sp>
      <p:sp>
        <p:nvSpPr>
          <p:cNvPr id="3" name="Date Placeholder 2">
            <a:extLst>
              <a:ext uri="{FF2B5EF4-FFF2-40B4-BE49-F238E27FC236}">
                <a16:creationId xmlns:a16="http://schemas.microsoft.com/office/drawing/2014/main" id="{12339AE3-ADB1-728F-9FBA-2FD43A0AC300}"/>
              </a:ext>
            </a:extLst>
          </p:cNvPr>
          <p:cNvSpPr>
            <a:spLocks noGrp="1"/>
          </p:cNvSpPr>
          <p:nvPr>
            <p:ph type="dt" sz="half" idx="10"/>
          </p:nvPr>
        </p:nvSpPr>
        <p:spPr/>
        <p:txBody>
          <a:bodyPr/>
          <a:lstStyle/>
          <a:p>
            <a:fld id="{DC425402-0DDA-49E5-B3D8-A845477D8180}" type="datetimeFigureOut">
              <a:rPr lang="en-US" smtClean="0"/>
              <a:t>9/25/2026</a:t>
            </a:fld>
            <a:endParaRPr lang="en-US"/>
          </a:p>
        </p:txBody>
      </p:sp>
      <p:sp>
        <p:nvSpPr>
          <p:cNvPr id="5" name="Slide Number Placeholder 4">
            <a:extLst>
              <a:ext uri="{FF2B5EF4-FFF2-40B4-BE49-F238E27FC236}">
                <a16:creationId xmlns:a16="http://schemas.microsoft.com/office/drawing/2014/main" id="{FD965F4B-E6CF-D83A-1F1B-81274FD57428}"/>
              </a:ext>
            </a:extLst>
          </p:cNvPr>
          <p:cNvSpPr>
            <a:spLocks noGrp="1"/>
          </p:cNvSpPr>
          <p:nvPr>
            <p:ph type="sldNum" sz="quarter" idx="12"/>
          </p:nvPr>
        </p:nvSpPr>
        <p:spPr/>
        <p:txBody>
          <a:bodyPr/>
          <a:lstStyle/>
          <a:p>
            <a:fld id="{55BE0E9F-8423-48E9-A6B8-1CB0B6E7BA4B}" type="slidenum">
              <a:rPr lang="en-US" smtClean="0"/>
              <a:t>‹#›</a:t>
            </a:fld>
            <a:endParaRPr lang="en-US"/>
          </a:p>
        </p:txBody>
      </p:sp>
    </p:spTree>
    <p:extLst>
      <p:ext uri="{BB962C8B-B14F-4D97-AF65-F5344CB8AC3E}">
        <p14:creationId xmlns:p14="http://schemas.microsoft.com/office/powerpoint/2010/main" val="2994205290"/>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showMasterSp="0" type="blank" preserve="1">
  <p:cSld name="Empty">
    <p:spTree>
      <p:nvGrpSpPr>
        <p:cNvPr id="1" name=""/>
        <p:cNvGrpSpPr/>
        <p:nvPr/>
      </p:nvGrpSpPr>
      <p:grpSpPr>
        <a:xfrm>
          <a:off x="0" y="0"/>
          <a:ext cx="0" cy="0"/>
          <a:chOff x="0" y="0"/>
          <a:chExt cx="0" cy="0"/>
        </a:xfrm>
      </p:grpSpPr>
      <p:sp>
        <p:nvSpPr>
          <p:cNvPr id="3" name="Footer Placeholder 2">
            <a:extLst>
              <a:ext uri="{FF2B5EF4-FFF2-40B4-BE49-F238E27FC236}">
                <a16:creationId xmlns:a16="http://schemas.microsoft.com/office/drawing/2014/main" id="{F5E52550-02A6-D7FB-DD57-70C87BAA4FE2}"/>
              </a:ext>
            </a:extLst>
          </p:cNvPr>
          <p:cNvSpPr>
            <a:spLocks noGrp="1"/>
          </p:cNvSpPr>
          <p:nvPr>
            <p:ph type="ftr" sz="quarter" idx="11"/>
          </p:nvPr>
        </p:nvSpPr>
        <p:spPr/>
        <p:txBody>
          <a:bodyPr/>
          <a:lstStyle/>
          <a:p>
            <a:endParaRPr lang="en-US"/>
          </a:p>
        </p:txBody>
      </p:sp>
      <p:sp>
        <p:nvSpPr>
          <p:cNvPr id="2" name="Date Placeholder 1">
            <a:extLst>
              <a:ext uri="{FF2B5EF4-FFF2-40B4-BE49-F238E27FC236}">
                <a16:creationId xmlns:a16="http://schemas.microsoft.com/office/drawing/2014/main" id="{B402D272-B561-7F82-06FB-C5DE719AAE9A}"/>
              </a:ext>
            </a:extLst>
          </p:cNvPr>
          <p:cNvSpPr>
            <a:spLocks noGrp="1"/>
          </p:cNvSpPr>
          <p:nvPr>
            <p:ph type="dt" sz="half" idx="10"/>
          </p:nvPr>
        </p:nvSpPr>
        <p:spPr/>
        <p:txBody>
          <a:bodyPr/>
          <a:lstStyle/>
          <a:p>
            <a:fld id="{DC425402-0DDA-49E5-B3D8-A845477D8180}" type="datetimeFigureOut">
              <a:rPr lang="en-US" smtClean="0"/>
              <a:t>9/25/2026</a:t>
            </a:fld>
            <a:endParaRPr lang="en-US"/>
          </a:p>
        </p:txBody>
      </p:sp>
      <p:sp>
        <p:nvSpPr>
          <p:cNvPr id="4" name="Slide Number Placeholder 3">
            <a:extLst>
              <a:ext uri="{FF2B5EF4-FFF2-40B4-BE49-F238E27FC236}">
                <a16:creationId xmlns:a16="http://schemas.microsoft.com/office/drawing/2014/main" id="{A7EF0FF0-3A36-A128-D75E-71A4B54CB6CD}"/>
              </a:ext>
            </a:extLst>
          </p:cNvPr>
          <p:cNvSpPr>
            <a:spLocks noGrp="1"/>
          </p:cNvSpPr>
          <p:nvPr>
            <p:ph type="sldNum" sz="quarter" idx="12"/>
          </p:nvPr>
        </p:nvSpPr>
        <p:spPr/>
        <p:txBody>
          <a:bodyPr/>
          <a:lstStyle/>
          <a:p>
            <a:fld id="{55BE0E9F-8423-48E9-A6B8-1CB0B6E7BA4B}" type="slidenum">
              <a:rPr lang="en-US" smtClean="0"/>
              <a:t>‹#›</a:t>
            </a:fld>
            <a:endParaRPr lang="en-US"/>
          </a:p>
        </p:txBody>
      </p:sp>
    </p:spTree>
    <p:extLst>
      <p:ext uri="{BB962C8B-B14F-4D97-AF65-F5344CB8AC3E}">
        <p14:creationId xmlns:p14="http://schemas.microsoft.com/office/powerpoint/2010/main" val="3865479523"/>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obj" preserve="1">
  <p:cSld name="Conclusion">
    <p:bg>
      <p:bgRef idx="1001">
        <a:schemeClr val="bg2"/>
      </p:bgRef>
    </p:bg>
    <p:spTree>
      <p:nvGrpSpPr>
        <p:cNvPr id="1" name=""/>
        <p:cNvGrpSpPr/>
        <p:nvPr/>
      </p:nvGrpSpPr>
      <p:grpSpPr>
        <a:xfrm>
          <a:off x="0" y="0"/>
          <a:ext cx="0" cy="0"/>
          <a:chOff x="0" y="0"/>
          <a:chExt cx="0" cy="0"/>
        </a:xfrm>
      </p:grpSpPr>
      <p:cxnSp>
        <p:nvCxnSpPr>
          <p:cNvPr id="8" name="Straight Connector 7">
            <a:extLst>
              <a:ext uri="{FF2B5EF4-FFF2-40B4-BE49-F238E27FC236}">
                <a16:creationId xmlns:a16="http://schemas.microsoft.com/office/drawing/2014/main" id="{18A45ECA-9413-0F81-085A-48CF6F23E1DC}"/>
              </a:ext>
            </a:extLst>
          </p:cNvPr>
          <p:cNvCxnSpPr>
            <a:cxnSpLocks/>
          </p:cNvCxnSpPr>
          <p:nvPr/>
        </p:nvCxnSpPr>
        <p:spPr>
          <a:xfrm>
            <a:off x="0" y="2118492"/>
            <a:ext cx="12192000" cy="0"/>
          </a:xfrm>
          <a:prstGeom prst="line">
            <a:avLst/>
          </a:prstGeom>
          <a:ln w="9525">
            <a:solidFill>
              <a:schemeClr val="tx1">
                <a:lumMod val="85000"/>
              </a:schemeClr>
            </a:solidFill>
          </a:ln>
        </p:spPr>
        <p:style>
          <a:lnRef idx="2">
            <a:schemeClr val="accent1"/>
          </a:lnRef>
          <a:fillRef idx="0">
            <a:schemeClr val="accent1"/>
          </a:fillRef>
          <a:effectRef idx="1">
            <a:schemeClr val="accent1"/>
          </a:effectRef>
          <a:fontRef idx="minor">
            <a:schemeClr val="tx1"/>
          </a:fontRef>
        </p:style>
      </p:cxnSp>
      <p:sp>
        <p:nvSpPr>
          <p:cNvPr id="2" name="Title 1">
            <a:extLst>
              <a:ext uri="{FF2B5EF4-FFF2-40B4-BE49-F238E27FC236}">
                <a16:creationId xmlns:a16="http://schemas.microsoft.com/office/drawing/2014/main" id="{EC7A09BB-8293-7DED-F5BF-8F3DA4B5760B}"/>
              </a:ext>
            </a:extLst>
          </p:cNvPr>
          <p:cNvSpPr>
            <a:spLocks noGrp="1"/>
          </p:cNvSpPr>
          <p:nvPr>
            <p:ph type="title"/>
          </p:nvPr>
        </p:nvSpPr>
        <p:spPr>
          <a:xfrm>
            <a:off x="320559" y="832104"/>
            <a:ext cx="11253668" cy="1225296"/>
          </a:xfrm>
        </p:spPr>
        <p:txBody>
          <a:bodyPr>
            <a:normAutofit/>
          </a:bodyPr>
          <a:lstStyle>
            <a:lvl1pPr>
              <a:defRPr sz="8800">
                <a:solidFill>
                  <a:schemeClr val="tx2"/>
                </a:solidFill>
              </a:defRPr>
            </a:lvl1pPr>
          </a:lstStyle>
          <a:p>
            <a:r>
              <a:rPr lang="en-US"/>
              <a:t>Click to edit Master title style</a:t>
            </a:r>
            <a:endParaRPr lang="en-US" dirty="0"/>
          </a:p>
        </p:txBody>
      </p:sp>
      <p:sp>
        <p:nvSpPr>
          <p:cNvPr id="5" name="Footer Placeholder 4">
            <a:extLst>
              <a:ext uri="{FF2B5EF4-FFF2-40B4-BE49-F238E27FC236}">
                <a16:creationId xmlns:a16="http://schemas.microsoft.com/office/drawing/2014/main" id="{B97D1377-BC65-5D42-5EC9-BECE6F765322}"/>
              </a:ext>
            </a:extLst>
          </p:cNvPr>
          <p:cNvSpPr>
            <a:spLocks noGrp="1"/>
          </p:cNvSpPr>
          <p:nvPr>
            <p:ph type="ftr" sz="quarter" idx="11"/>
          </p:nvPr>
        </p:nvSpPr>
        <p:spPr>
          <a:xfrm>
            <a:off x="317772" y="6263640"/>
            <a:ext cx="2962656" cy="411480"/>
          </a:xfrm>
        </p:spPr>
        <p:txBody>
          <a:bodyPr/>
          <a:lstStyle>
            <a:lvl1pPr>
              <a:defRPr>
                <a:solidFill>
                  <a:schemeClr val="tx2"/>
                </a:solidFill>
              </a:defRPr>
            </a:lvl1pPr>
          </a:lstStyle>
          <a:p>
            <a:endParaRPr lang="en-US"/>
          </a:p>
        </p:txBody>
      </p:sp>
      <p:sp>
        <p:nvSpPr>
          <p:cNvPr id="4" name="Date Placeholder 3">
            <a:extLst>
              <a:ext uri="{FF2B5EF4-FFF2-40B4-BE49-F238E27FC236}">
                <a16:creationId xmlns:a16="http://schemas.microsoft.com/office/drawing/2014/main" id="{0EEF9179-12AA-40A3-63A0-84A6ED06611F}"/>
              </a:ext>
            </a:extLst>
          </p:cNvPr>
          <p:cNvSpPr>
            <a:spLocks noGrp="1"/>
          </p:cNvSpPr>
          <p:nvPr>
            <p:ph type="dt" sz="half" idx="10"/>
          </p:nvPr>
        </p:nvSpPr>
        <p:spPr>
          <a:xfrm>
            <a:off x="7568891" y="6263640"/>
            <a:ext cx="1933553" cy="411480"/>
          </a:xfrm>
        </p:spPr>
        <p:txBody>
          <a:bodyPr/>
          <a:lstStyle>
            <a:lvl1pPr>
              <a:defRPr>
                <a:solidFill>
                  <a:schemeClr val="tx2"/>
                </a:solidFill>
              </a:defRPr>
            </a:lvl1pPr>
          </a:lstStyle>
          <a:p>
            <a:fld id="{DC425402-0DDA-49E5-B3D8-A845477D8180}" type="datetimeFigureOut">
              <a:rPr lang="en-US" smtClean="0"/>
              <a:t>9/25/2026</a:t>
            </a:fld>
            <a:endParaRPr lang="en-US"/>
          </a:p>
        </p:txBody>
      </p:sp>
      <p:sp>
        <p:nvSpPr>
          <p:cNvPr id="6" name="Slide Number Placeholder 5">
            <a:extLst>
              <a:ext uri="{FF2B5EF4-FFF2-40B4-BE49-F238E27FC236}">
                <a16:creationId xmlns:a16="http://schemas.microsoft.com/office/drawing/2014/main" id="{0CCE0E3B-6350-CAAC-2CAB-78999D19CADB}"/>
              </a:ext>
            </a:extLst>
          </p:cNvPr>
          <p:cNvSpPr>
            <a:spLocks noGrp="1"/>
          </p:cNvSpPr>
          <p:nvPr>
            <p:ph type="sldNum" sz="quarter" idx="12"/>
          </p:nvPr>
        </p:nvSpPr>
        <p:spPr>
          <a:xfrm>
            <a:off x="11288870" y="6263640"/>
            <a:ext cx="546447" cy="413360"/>
          </a:xfrm>
        </p:spPr>
        <p:txBody>
          <a:bodyPr/>
          <a:lstStyle>
            <a:lvl1pPr>
              <a:defRPr>
                <a:solidFill>
                  <a:schemeClr val="tx2"/>
                </a:solidFill>
              </a:defRPr>
            </a:lvl1pPr>
          </a:lstStyle>
          <a:p>
            <a:fld id="{55BE0E9F-8423-48E9-A6B8-1CB0B6E7BA4B}" type="slidenum">
              <a:rPr lang="en-US" smtClean="0"/>
              <a:t>‹#›</a:t>
            </a:fld>
            <a:endParaRPr lang="en-US"/>
          </a:p>
        </p:txBody>
      </p:sp>
      <p:sp>
        <p:nvSpPr>
          <p:cNvPr id="3" name="Content Placeholder 2">
            <a:extLst>
              <a:ext uri="{FF2B5EF4-FFF2-40B4-BE49-F238E27FC236}">
                <a16:creationId xmlns:a16="http://schemas.microsoft.com/office/drawing/2014/main" id="{1D0AB536-3625-6C4C-BCE1-4533963FDEC5}"/>
              </a:ext>
            </a:extLst>
          </p:cNvPr>
          <p:cNvSpPr>
            <a:spLocks noGrp="1"/>
          </p:cNvSpPr>
          <p:nvPr>
            <p:ph idx="1"/>
          </p:nvPr>
        </p:nvSpPr>
        <p:spPr>
          <a:xfrm>
            <a:off x="320557" y="3429001"/>
            <a:ext cx="11253669" cy="2773546"/>
          </a:xfrm>
        </p:spPr>
        <p:txBody>
          <a:bodyPr/>
          <a:lstStyle>
            <a:lvl1pPr>
              <a:defRPr>
                <a:solidFill>
                  <a:schemeClr val="tx2"/>
                </a:solidFill>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1904691147"/>
      </p:ext>
    </p:extLst>
  </p:cSld>
  <p:clrMapOvr>
    <a:overrideClrMapping bg1="dk1" tx1="lt1" bg2="dk2" tx2="lt2" accent1="accent1" accent2="accent2" accent3="accent3" accent4="accent4" accent5="accent5" accent6="accent6" hlink="hlink" folHlink="folHlink"/>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showMasterSp="0" type="obj" preserve="1">
  <p:cSld name="Conclusion 2">
    <p:bg>
      <p:bgRef idx="1001">
        <a:schemeClr val="bg2"/>
      </p:bgRef>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C7A09BB-8293-7DED-F5BF-8F3DA4B5760B}"/>
              </a:ext>
            </a:extLst>
          </p:cNvPr>
          <p:cNvSpPr>
            <a:spLocks noGrp="1"/>
          </p:cNvSpPr>
          <p:nvPr>
            <p:ph type="title"/>
          </p:nvPr>
        </p:nvSpPr>
        <p:spPr>
          <a:xfrm>
            <a:off x="320560" y="1270390"/>
            <a:ext cx="7929980" cy="2060888"/>
          </a:xfrm>
        </p:spPr>
        <p:txBody>
          <a:bodyPr>
            <a:normAutofit/>
          </a:bodyPr>
          <a:lstStyle>
            <a:lvl1pPr>
              <a:defRPr sz="8800">
                <a:solidFill>
                  <a:schemeClr val="tx2"/>
                </a:solidFill>
              </a:defRPr>
            </a:lvl1pPr>
          </a:lstStyle>
          <a:p>
            <a:r>
              <a:rPr lang="en-US"/>
              <a:t>Click to edit Master title style</a:t>
            </a:r>
            <a:endParaRPr lang="en-US" dirty="0"/>
          </a:p>
        </p:txBody>
      </p:sp>
      <p:sp>
        <p:nvSpPr>
          <p:cNvPr id="3" name="Content Placeholder 2">
            <a:extLst>
              <a:ext uri="{FF2B5EF4-FFF2-40B4-BE49-F238E27FC236}">
                <a16:creationId xmlns:a16="http://schemas.microsoft.com/office/drawing/2014/main" id="{1D0AB536-3625-6C4C-BCE1-4533963FDEC5}"/>
              </a:ext>
            </a:extLst>
          </p:cNvPr>
          <p:cNvSpPr>
            <a:spLocks noGrp="1"/>
          </p:cNvSpPr>
          <p:nvPr>
            <p:ph idx="1"/>
          </p:nvPr>
        </p:nvSpPr>
        <p:spPr>
          <a:xfrm>
            <a:off x="317775" y="3794761"/>
            <a:ext cx="7932765" cy="1531091"/>
          </a:xfrm>
        </p:spPr>
        <p:txBody>
          <a:bodyPr>
            <a:normAutofit/>
          </a:bodyPr>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Footer Placeholder 4">
            <a:extLst>
              <a:ext uri="{FF2B5EF4-FFF2-40B4-BE49-F238E27FC236}">
                <a16:creationId xmlns:a16="http://schemas.microsoft.com/office/drawing/2014/main" id="{B97D1377-BC65-5D42-5EC9-BECE6F765322}"/>
              </a:ext>
            </a:extLst>
          </p:cNvPr>
          <p:cNvSpPr>
            <a:spLocks noGrp="1"/>
          </p:cNvSpPr>
          <p:nvPr>
            <p:ph type="ftr" sz="quarter" idx="11"/>
          </p:nvPr>
        </p:nvSpPr>
        <p:spPr>
          <a:xfrm>
            <a:off x="317772" y="213482"/>
            <a:ext cx="2962656" cy="411480"/>
          </a:xfrm>
        </p:spPr>
        <p:txBody>
          <a:bodyPr/>
          <a:lstStyle/>
          <a:p>
            <a:endParaRPr lang="en-US"/>
          </a:p>
        </p:txBody>
      </p:sp>
      <p:sp>
        <p:nvSpPr>
          <p:cNvPr id="4" name="Date Placeholder 3">
            <a:extLst>
              <a:ext uri="{FF2B5EF4-FFF2-40B4-BE49-F238E27FC236}">
                <a16:creationId xmlns:a16="http://schemas.microsoft.com/office/drawing/2014/main" id="{0EEF9179-12AA-40A3-63A0-84A6ED06611F}"/>
              </a:ext>
            </a:extLst>
          </p:cNvPr>
          <p:cNvSpPr>
            <a:spLocks noGrp="1"/>
          </p:cNvSpPr>
          <p:nvPr>
            <p:ph type="dt" sz="half" idx="10"/>
          </p:nvPr>
        </p:nvSpPr>
        <p:spPr>
          <a:xfrm>
            <a:off x="7568892" y="210312"/>
            <a:ext cx="1679642" cy="411480"/>
          </a:xfrm>
        </p:spPr>
        <p:txBody>
          <a:bodyPr/>
          <a:lstStyle/>
          <a:p>
            <a:fld id="{DC425402-0DDA-49E5-B3D8-A845477D8180}" type="datetimeFigureOut">
              <a:rPr lang="en-US" smtClean="0"/>
              <a:t>9/25/2026</a:t>
            </a:fld>
            <a:endParaRPr lang="en-US"/>
          </a:p>
        </p:txBody>
      </p:sp>
      <p:sp>
        <p:nvSpPr>
          <p:cNvPr id="6" name="Slide Number Placeholder 5">
            <a:extLst>
              <a:ext uri="{FF2B5EF4-FFF2-40B4-BE49-F238E27FC236}">
                <a16:creationId xmlns:a16="http://schemas.microsoft.com/office/drawing/2014/main" id="{0CCE0E3B-6350-CAAC-2CAB-78999D19CADB}"/>
              </a:ext>
            </a:extLst>
          </p:cNvPr>
          <p:cNvSpPr>
            <a:spLocks noGrp="1"/>
          </p:cNvSpPr>
          <p:nvPr>
            <p:ph type="sldNum" sz="quarter" idx="12"/>
          </p:nvPr>
        </p:nvSpPr>
        <p:spPr/>
        <p:txBody>
          <a:bodyPr/>
          <a:lstStyle/>
          <a:p>
            <a:fld id="{55BE0E9F-8423-48E9-A6B8-1CB0B6E7BA4B}" type="slidenum">
              <a:rPr lang="en-US" smtClean="0"/>
              <a:t>‹#›</a:t>
            </a:fld>
            <a:endParaRPr lang="en-US"/>
          </a:p>
        </p:txBody>
      </p:sp>
      <p:cxnSp>
        <p:nvCxnSpPr>
          <p:cNvPr id="7" name="Straight Connector 6">
            <a:extLst>
              <a:ext uri="{FF2B5EF4-FFF2-40B4-BE49-F238E27FC236}">
                <a16:creationId xmlns:a16="http://schemas.microsoft.com/office/drawing/2014/main" id="{F4D168F9-DE00-B9C1-AD77-139DA8AF3364}"/>
              </a:ext>
            </a:extLst>
          </p:cNvPr>
          <p:cNvCxnSpPr>
            <a:cxnSpLocks/>
          </p:cNvCxnSpPr>
          <p:nvPr/>
        </p:nvCxnSpPr>
        <p:spPr>
          <a:xfrm>
            <a:off x="0" y="3434907"/>
            <a:ext cx="12192000" cy="0"/>
          </a:xfrm>
          <a:prstGeom prst="line">
            <a:avLst/>
          </a:prstGeom>
          <a:ln w="9525">
            <a:solidFill>
              <a:schemeClr val="tx2"/>
            </a:solidFill>
          </a:ln>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2845534318"/>
      </p:ext>
    </p:extLst>
  </p:cSld>
  <p:clrMapOvr>
    <a:overrideClrMapping bg1="dk1" tx1="lt1" bg2="dk2" tx2="lt2" accent1="accent1" accent2="accent2" accent3="accent3" accent4="accent4" accent5="accent5" accent6="accent6" hlink="hlink" folHlink="folHlink"/>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title">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CA54901-AB55-57A0-193F-91A5B0D3A0CE}"/>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F47EF98A-2BED-F5FB-857E-F4F58111BB56}"/>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27D17EFB-E52A-BFF7-43EF-42D36CE54CE8}"/>
              </a:ext>
            </a:extLst>
          </p:cNvPr>
          <p:cNvSpPr>
            <a:spLocks noGrp="1"/>
          </p:cNvSpPr>
          <p:nvPr>
            <p:ph type="dt" sz="half" idx="10"/>
          </p:nvPr>
        </p:nvSpPr>
        <p:spPr/>
        <p:txBody>
          <a:bodyPr/>
          <a:lstStyle/>
          <a:p>
            <a:fld id="{DC425402-0DDA-49E5-B3D8-A845477D8180}" type="datetimeFigureOut">
              <a:rPr lang="en-US" smtClean="0"/>
              <a:t>9/25/2026</a:t>
            </a:fld>
            <a:endParaRPr lang="en-US"/>
          </a:p>
        </p:txBody>
      </p:sp>
      <p:sp>
        <p:nvSpPr>
          <p:cNvPr id="5" name="Footer Placeholder 4">
            <a:extLst>
              <a:ext uri="{FF2B5EF4-FFF2-40B4-BE49-F238E27FC236}">
                <a16:creationId xmlns:a16="http://schemas.microsoft.com/office/drawing/2014/main" id="{D8CBBED3-2644-4630-7622-B972D6990BED}"/>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4C968B37-D89C-A352-4492-0138555F41BC}"/>
              </a:ext>
            </a:extLst>
          </p:cNvPr>
          <p:cNvSpPr>
            <a:spLocks noGrp="1"/>
          </p:cNvSpPr>
          <p:nvPr>
            <p:ph type="sldNum" sz="quarter" idx="12"/>
          </p:nvPr>
        </p:nvSpPr>
        <p:spPr/>
        <p:txBody>
          <a:bodyPr/>
          <a:lstStyle/>
          <a:p>
            <a:fld id="{55BE0E9F-8423-48E9-A6B8-1CB0B6E7BA4B}" type="slidenum">
              <a:rPr lang="en-US" smtClean="0"/>
              <a:t>‹#›</a:t>
            </a:fld>
            <a:endParaRPr lang="en-US"/>
          </a:p>
        </p:txBody>
      </p:sp>
    </p:spTree>
    <p:extLst>
      <p:ext uri="{BB962C8B-B14F-4D97-AF65-F5344CB8AC3E}">
        <p14:creationId xmlns:p14="http://schemas.microsoft.com/office/powerpoint/2010/main" val="404123358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26" Type="http://schemas.openxmlformats.org/officeDocument/2006/relationships/slideLayout" Target="../slideLayouts/slideLayout26.xml"/><Relationship Id="rId3" Type="http://schemas.openxmlformats.org/officeDocument/2006/relationships/slideLayout" Target="../slideLayouts/slideLayout3.xml"/><Relationship Id="rId21" Type="http://schemas.openxmlformats.org/officeDocument/2006/relationships/slideLayout" Target="../slideLayouts/slideLayout2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slideLayout" Target="../slideLayouts/slideLayout25.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28" Type="http://schemas.openxmlformats.org/officeDocument/2006/relationships/theme" Target="../theme/theme1.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 Id="rId27" Type="http://schemas.openxmlformats.org/officeDocument/2006/relationships/slideLayout" Target="../slideLayouts/slideLayout27.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2"/>
      </p:bgRef>
    </p:bg>
    <p:spTree>
      <p:nvGrpSpPr>
        <p:cNvPr id="1" name=""/>
        <p:cNvGrpSpPr/>
        <p:nvPr/>
      </p:nvGrpSpPr>
      <p:grpSpPr>
        <a:xfrm>
          <a:off x="0" y="0"/>
          <a:ext cx="0" cy="0"/>
          <a:chOff x="0" y="0"/>
          <a:chExt cx="0" cy="0"/>
        </a:xfrm>
      </p:grpSpPr>
      <p:cxnSp>
        <p:nvCxnSpPr>
          <p:cNvPr id="10" name="Straight Connector 9">
            <a:extLst>
              <a:ext uri="{FF2B5EF4-FFF2-40B4-BE49-F238E27FC236}">
                <a16:creationId xmlns:a16="http://schemas.microsoft.com/office/drawing/2014/main" id="{C4398EFF-E3C5-E79D-1BD3-016E84949F9C}"/>
              </a:ext>
            </a:extLst>
          </p:cNvPr>
          <p:cNvCxnSpPr>
            <a:cxnSpLocks/>
          </p:cNvCxnSpPr>
          <p:nvPr/>
        </p:nvCxnSpPr>
        <p:spPr>
          <a:xfrm>
            <a:off x="0" y="789563"/>
            <a:ext cx="12192000" cy="0"/>
          </a:xfrm>
          <a:prstGeom prst="line">
            <a:avLst/>
          </a:prstGeom>
          <a:ln w="9525">
            <a:solidFill>
              <a:schemeClr val="tx2"/>
            </a:solidFill>
          </a:ln>
        </p:spPr>
        <p:style>
          <a:lnRef idx="2">
            <a:schemeClr val="accent1"/>
          </a:lnRef>
          <a:fillRef idx="0">
            <a:schemeClr val="accent1"/>
          </a:fillRef>
          <a:effectRef idx="1">
            <a:schemeClr val="accent1"/>
          </a:effectRef>
          <a:fontRef idx="minor">
            <a:schemeClr val="tx1"/>
          </a:fontRef>
        </p:style>
      </p:cxnSp>
      <p:sp>
        <p:nvSpPr>
          <p:cNvPr id="2" name="Title Placeholder 1">
            <a:extLst>
              <a:ext uri="{FF2B5EF4-FFF2-40B4-BE49-F238E27FC236}">
                <a16:creationId xmlns:a16="http://schemas.microsoft.com/office/drawing/2014/main" id="{66478947-1D67-18A4-7E48-5B4B2F97FBE9}"/>
              </a:ext>
            </a:extLst>
          </p:cNvPr>
          <p:cNvSpPr>
            <a:spLocks noGrp="1"/>
          </p:cNvSpPr>
          <p:nvPr>
            <p:ph type="title"/>
          </p:nvPr>
        </p:nvSpPr>
        <p:spPr>
          <a:xfrm>
            <a:off x="320559" y="935798"/>
            <a:ext cx="11253668" cy="665690"/>
          </a:xfrm>
          <a:prstGeom prst="rect">
            <a:avLst/>
          </a:prstGeom>
        </p:spPr>
        <p:txBody>
          <a:bodyPr vert="horz" lIns="91440" tIns="45720" rIns="91440" bIns="45720" rtlCol="0" anchor="b">
            <a:normAutofit/>
          </a:bodyPr>
          <a:lstStyle/>
          <a:p>
            <a:r>
              <a:rPr lang="en-US"/>
              <a:t>Click to edit Master title style</a:t>
            </a:r>
            <a:endParaRPr lang="en-US" dirty="0"/>
          </a:p>
        </p:txBody>
      </p:sp>
      <p:sp>
        <p:nvSpPr>
          <p:cNvPr id="3" name="Text Placeholder 2">
            <a:extLst>
              <a:ext uri="{FF2B5EF4-FFF2-40B4-BE49-F238E27FC236}">
                <a16:creationId xmlns:a16="http://schemas.microsoft.com/office/drawing/2014/main" id="{7DFE08CA-9517-ABC1-E915-31EA6D7B73C7}"/>
              </a:ext>
            </a:extLst>
          </p:cNvPr>
          <p:cNvSpPr>
            <a:spLocks noGrp="1"/>
          </p:cNvSpPr>
          <p:nvPr>
            <p:ph type="body" idx="1"/>
          </p:nvPr>
        </p:nvSpPr>
        <p:spPr>
          <a:xfrm>
            <a:off x="320559" y="1707581"/>
            <a:ext cx="11253668" cy="484833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Footer Placeholder 4">
            <a:extLst>
              <a:ext uri="{FF2B5EF4-FFF2-40B4-BE49-F238E27FC236}">
                <a16:creationId xmlns:a16="http://schemas.microsoft.com/office/drawing/2014/main" id="{00E3983D-E783-AAEC-26DB-4B3F6511C702}"/>
              </a:ext>
            </a:extLst>
          </p:cNvPr>
          <p:cNvSpPr>
            <a:spLocks noGrp="1"/>
          </p:cNvSpPr>
          <p:nvPr>
            <p:ph type="ftr" sz="quarter" idx="3"/>
          </p:nvPr>
        </p:nvSpPr>
        <p:spPr>
          <a:xfrm>
            <a:off x="317773" y="207982"/>
            <a:ext cx="2963692" cy="413360"/>
          </a:xfrm>
          <a:prstGeom prst="rect">
            <a:avLst/>
          </a:prstGeom>
        </p:spPr>
        <p:txBody>
          <a:bodyPr vert="horz" lIns="91440" tIns="45720" rIns="91440" bIns="45720" rtlCol="0" anchor="ctr">
            <a:normAutofit/>
          </a:bodyPr>
          <a:lstStyle>
            <a:lvl1pPr algn="l">
              <a:defRPr sz="850" b="1" cap="all" spc="100" baseline="0">
                <a:solidFill>
                  <a:schemeClr val="tx2"/>
                </a:solidFill>
              </a:defRPr>
            </a:lvl1pPr>
          </a:lstStyle>
          <a:p>
            <a:endParaRPr lang="en-US"/>
          </a:p>
        </p:txBody>
      </p:sp>
      <p:sp>
        <p:nvSpPr>
          <p:cNvPr id="4" name="Date Placeholder 3">
            <a:extLst>
              <a:ext uri="{FF2B5EF4-FFF2-40B4-BE49-F238E27FC236}">
                <a16:creationId xmlns:a16="http://schemas.microsoft.com/office/drawing/2014/main" id="{70454426-0A97-D20B-FD06-9648AED7773C}"/>
              </a:ext>
            </a:extLst>
          </p:cNvPr>
          <p:cNvSpPr>
            <a:spLocks noGrp="1"/>
          </p:cNvSpPr>
          <p:nvPr>
            <p:ph type="dt" sz="half" idx="2"/>
          </p:nvPr>
        </p:nvSpPr>
        <p:spPr>
          <a:xfrm>
            <a:off x="7680069" y="207982"/>
            <a:ext cx="1921315" cy="413360"/>
          </a:xfrm>
          <a:prstGeom prst="rect">
            <a:avLst/>
          </a:prstGeom>
        </p:spPr>
        <p:txBody>
          <a:bodyPr vert="horz" lIns="91440" tIns="45720" rIns="91440" bIns="45720" rtlCol="0" anchor="ctr">
            <a:normAutofit/>
          </a:bodyPr>
          <a:lstStyle>
            <a:lvl1pPr algn="l">
              <a:defRPr sz="850" b="1" cap="all" spc="100" baseline="0">
                <a:solidFill>
                  <a:schemeClr val="tx2"/>
                </a:solidFill>
              </a:defRPr>
            </a:lvl1pPr>
          </a:lstStyle>
          <a:p>
            <a:fld id="{DC425402-0DDA-49E5-B3D8-A845477D8180}" type="datetimeFigureOut">
              <a:rPr lang="en-US" smtClean="0"/>
              <a:t>9/25/2026</a:t>
            </a:fld>
            <a:endParaRPr lang="en-US"/>
          </a:p>
        </p:txBody>
      </p:sp>
      <p:sp>
        <p:nvSpPr>
          <p:cNvPr id="6" name="Slide Number Placeholder 5">
            <a:extLst>
              <a:ext uri="{FF2B5EF4-FFF2-40B4-BE49-F238E27FC236}">
                <a16:creationId xmlns:a16="http://schemas.microsoft.com/office/drawing/2014/main" id="{7DA13386-8E2A-2962-4804-81558038BA54}"/>
              </a:ext>
            </a:extLst>
          </p:cNvPr>
          <p:cNvSpPr>
            <a:spLocks noGrp="1"/>
          </p:cNvSpPr>
          <p:nvPr>
            <p:ph type="sldNum" sz="quarter" idx="4"/>
          </p:nvPr>
        </p:nvSpPr>
        <p:spPr>
          <a:xfrm>
            <a:off x="11288870" y="207982"/>
            <a:ext cx="546447" cy="413360"/>
          </a:xfrm>
          <a:prstGeom prst="rect">
            <a:avLst/>
          </a:prstGeom>
        </p:spPr>
        <p:txBody>
          <a:bodyPr vert="horz" lIns="91440" tIns="45720" rIns="91440" bIns="45720" rtlCol="0" anchor="ctr">
            <a:normAutofit/>
          </a:bodyPr>
          <a:lstStyle>
            <a:lvl1pPr algn="r">
              <a:defRPr sz="850" b="1" cap="all" baseline="0">
                <a:solidFill>
                  <a:schemeClr val="tx2"/>
                </a:solidFill>
              </a:defRPr>
            </a:lvl1pPr>
          </a:lstStyle>
          <a:p>
            <a:fld id="{55BE0E9F-8423-48E9-A6B8-1CB0B6E7BA4B}" type="slidenum">
              <a:rPr lang="en-US" smtClean="0"/>
              <a:t>‹#›</a:t>
            </a:fld>
            <a:endParaRPr lang="en-US"/>
          </a:p>
        </p:txBody>
      </p:sp>
      <p:sp>
        <p:nvSpPr>
          <p:cNvPr id="8" name="TextBox 7">
            <a:extLst>
              <a:ext uri="{FF2B5EF4-FFF2-40B4-BE49-F238E27FC236}">
                <a16:creationId xmlns:a16="http://schemas.microsoft.com/office/drawing/2014/main" id="{5F143C14-E680-3360-0E4D-DA502AF50E85}"/>
              </a:ext>
            </a:extLst>
          </p:cNvPr>
          <p:cNvSpPr txBox="1"/>
          <p:nvPr>
            <p:extLst>
              <p:ext uri="{1162E1C5-73C7-4A58-AE30-91384D911F3F}">
                <p184:classification xmlns:p184="http://schemas.microsoft.com/office/powerpoint/2018/4/main" val="ftr"/>
              </p:ext>
            </p:extLst>
          </p:nvPr>
        </p:nvSpPr>
        <p:spPr>
          <a:xfrm>
            <a:off x="63500" y="6642100"/>
            <a:ext cx="1978025" cy="152400"/>
          </a:xfrm>
          <a:prstGeom prst="rect">
            <a:avLst/>
          </a:prstGeom>
        </p:spPr>
        <p:txBody>
          <a:bodyPr horzOverflow="overflow" lIns="0" tIns="0" rIns="0" bIns="0">
            <a:spAutoFit/>
          </a:bodyPr>
          <a:lstStyle/>
          <a:p>
            <a:pPr algn="l"/>
            <a:r>
              <a:rPr lang="en-US" sz="1000">
                <a:solidFill>
                  <a:srgbClr val="000000">
                    <a:alpha val="50000"/>
                  </a:srgbClr>
                </a:solidFill>
                <a:latin typeface="Aptos" panose="020B0004020202020204" pitchFamily="34" charset="0"/>
              </a:rPr>
              <a:t>Classified as Microsoft Confidential</a:t>
            </a:r>
          </a:p>
        </p:txBody>
      </p:sp>
    </p:spTree>
    <p:extLst>
      <p:ext uri="{BB962C8B-B14F-4D97-AF65-F5344CB8AC3E}">
        <p14:creationId xmlns:p14="http://schemas.microsoft.com/office/powerpoint/2010/main" val="1286209343"/>
      </p:ext>
    </p:extLst>
  </p:cSld>
  <p:clrMap bg1="lt1" tx1="dk1" bg2="lt2" tx2="dk2" accent1="accent1" accent2="accent2" accent3="accent3" accent4="accent4" accent5="accent5" accent6="accent6" hlink="hlink" folHlink="folHlink"/>
  <p:sldLayoutIdLst>
    <p:sldLayoutId id="2147483690" r:id="rId1"/>
    <p:sldLayoutId id="2147483691" r:id="rId2"/>
    <p:sldLayoutId id="2147483692" r:id="rId3"/>
    <p:sldLayoutId id="2147483693" r:id="rId4"/>
    <p:sldLayoutId id="2147483694" r:id="rId5"/>
    <p:sldLayoutId id="2147483695" r:id="rId6"/>
    <p:sldLayoutId id="2147483696" r:id="rId7"/>
    <p:sldLayoutId id="2147483697" r:id="rId8"/>
    <p:sldLayoutId id="2147483698" r:id="rId9"/>
    <p:sldLayoutId id="2147483699" r:id="rId10"/>
    <p:sldLayoutId id="2147483700" r:id="rId11"/>
    <p:sldLayoutId id="2147483701" r:id="rId12"/>
    <p:sldLayoutId id="2147483702" r:id="rId13"/>
    <p:sldLayoutId id="2147483703" r:id="rId14"/>
    <p:sldLayoutId id="2147483704" r:id="rId15"/>
    <p:sldLayoutId id="2147483705" r:id="rId16"/>
    <p:sldLayoutId id="2147483706" r:id="rId17"/>
    <p:sldLayoutId id="2147483707" r:id="rId18"/>
    <p:sldLayoutId id="2147483708" r:id="rId19"/>
    <p:sldLayoutId id="2147483710" r:id="rId20"/>
    <p:sldLayoutId id="2147483711" r:id="rId21"/>
    <p:sldLayoutId id="2147483712" r:id="rId22"/>
    <p:sldLayoutId id="2147483713" r:id="rId23"/>
    <p:sldLayoutId id="2147483714" r:id="rId24"/>
    <p:sldLayoutId id="2147483715" r:id="rId25"/>
    <p:sldLayoutId id="2147483716" r:id="rId26"/>
    <p:sldLayoutId id="2147483717" r:id="rId27"/>
  </p:sldLayoutIdLst>
  <p:txStyles>
    <p:titleStyle>
      <a:lvl1pPr algn="l" defTabSz="914400" rtl="0" eaLnBrk="1" latinLnBrk="0" hangingPunct="1">
        <a:lnSpc>
          <a:spcPct val="70000"/>
        </a:lnSpc>
        <a:spcBef>
          <a:spcPct val="0"/>
        </a:spcBef>
        <a:buNone/>
        <a:defRPr sz="4000" kern="1200" cap="all" baseline="0">
          <a:solidFill>
            <a:schemeClr val="tx2"/>
          </a:solidFill>
          <a:latin typeface="+mj-lt"/>
          <a:ea typeface="+mj-ea"/>
          <a:cs typeface="+mj-cs"/>
        </a:defRPr>
      </a:lvl1pPr>
    </p:titleStyle>
    <p:bodyStyle>
      <a:lvl1pPr marL="228600" indent="-228600" algn="l" defTabSz="914400" rtl="0" eaLnBrk="1" latinLnBrk="0" hangingPunct="1">
        <a:lnSpc>
          <a:spcPct val="120000"/>
        </a:lnSpc>
        <a:spcBef>
          <a:spcPts val="1000"/>
        </a:spcBef>
        <a:buFont typeface="Arial" panose="020B0604020202020204" pitchFamily="34" charset="0"/>
        <a:buChar char="•"/>
        <a:defRPr sz="1800" kern="1200">
          <a:solidFill>
            <a:schemeClr val="tx2"/>
          </a:solidFill>
          <a:latin typeface="+mn-lt"/>
          <a:ea typeface="+mn-ea"/>
          <a:cs typeface="+mn-cs"/>
        </a:defRPr>
      </a:lvl1pPr>
      <a:lvl2pPr marL="685800" indent="-228600" algn="l" defTabSz="914400" rtl="0" eaLnBrk="1" latinLnBrk="0" hangingPunct="1">
        <a:lnSpc>
          <a:spcPct val="120000"/>
        </a:lnSpc>
        <a:spcBef>
          <a:spcPts val="500"/>
        </a:spcBef>
        <a:buFont typeface="Arial" panose="020B0604020202020204" pitchFamily="34" charset="0"/>
        <a:buChar char="•"/>
        <a:defRPr sz="1600" kern="1200">
          <a:solidFill>
            <a:schemeClr val="tx2"/>
          </a:solidFill>
          <a:latin typeface="+mn-lt"/>
          <a:ea typeface="+mn-ea"/>
          <a:cs typeface="+mn-cs"/>
        </a:defRPr>
      </a:lvl2pPr>
      <a:lvl3pPr marL="1143000" indent="-228600" algn="l" defTabSz="914400" rtl="0" eaLnBrk="1" latinLnBrk="0" hangingPunct="1">
        <a:lnSpc>
          <a:spcPct val="120000"/>
        </a:lnSpc>
        <a:spcBef>
          <a:spcPts val="500"/>
        </a:spcBef>
        <a:buFont typeface="Arial" panose="020B0604020202020204" pitchFamily="34" charset="0"/>
        <a:buChar char="•"/>
        <a:defRPr sz="1400" kern="1200">
          <a:solidFill>
            <a:schemeClr val="tx2"/>
          </a:solidFill>
          <a:latin typeface="+mn-lt"/>
          <a:ea typeface="+mn-ea"/>
          <a:cs typeface="+mn-cs"/>
        </a:defRPr>
      </a:lvl3pPr>
      <a:lvl4pPr marL="1600200" indent="-228600" algn="l" defTabSz="914400" rtl="0" eaLnBrk="1" latinLnBrk="0" hangingPunct="1">
        <a:lnSpc>
          <a:spcPct val="120000"/>
        </a:lnSpc>
        <a:spcBef>
          <a:spcPts val="500"/>
        </a:spcBef>
        <a:buFont typeface="Arial" panose="020B0604020202020204" pitchFamily="34" charset="0"/>
        <a:buChar char="•"/>
        <a:defRPr sz="1400" kern="1200">
          <a:solidFill>
            <a:schemeClr val="tx2"/>
          </a:solidFill>
          <a:latin typeface="+mn-lt"/>
          <a:ea typeface="+mn-ea"/>
          <a:cs typeface="+mn-cs"/>
        </a:defRPr>
      </a:lvl4pPr>
      <a:lvl5pPr marL="2057400" indent="-228600" algn="l" defTabSz="914400" rtl="0" eaLnBrk="1" latinLnBrk="0" hangingPunct="1">
        <a:lnSpc>
          <a:spcPct val="120000"/>
        </a:lnSpc>
        <a:spcBef>
          <a:spcPts val="500"/>
        </a:spcBef>
        <a:buFont typeface="Arial" panose="020B0604020202020204" pitchFamily="34" charset="0"/>
        <a:buChar char="•"/>
        <a:defRPr sz="1400" kern="1200">
          <a:solidFill>
            <a:schemeClr val="tx2"/>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480">
          <p15:clr>
            <a:srgbClr val="F26B43"/>
          </p15:clr>
        </p15:guide>
        <p15:guide id="2" pos="264">
          <p15:clr>
            <a:srgbClr val="F26B43"/>
          </p15:clr>
        </p15:guide>
        <p15:guide id="3" pos="7416">
          <p15:clr>
            <a:srgbClr val="F26B43"/>
          </p15:clr>
        </p15:guide>
        <p15:guide id="4" orient="horz" pos="3816">
          <p15:clr>
            <a:srgbClr val="F26B43"/>
          </p15:clr>
        </p15:guide>
        <p15:guide id="5" pos="7200">
          <p15:clr>
            <a:srgbClr val="F26B43"/>
          </p15:clr>
        </p15:guide>
        <p15:guide id="6" pos="504">
          <p15:clr>
            <a:srgbClr val="F26B43"/>
          </p15:clr>
        </p15:guide>
        <p15:guide id="7" orient="horz" pos="4128">
          <p15:clr>
            <a:srgbClr val="F26B43"/>
          </p15:clr>
        </p15:guide>
        <p15:guide id="8" orient="horz" pos="1056">
          <p15:clr>
            <a:srgbClr val="F26B43"/>
          </p15:clr>
        </p15:guide>
        <p15:guide id="9" pos="4584">
          <p15:clr>
            <a:srgbClr val="F26B43"/>
          </p15:clr>
        </p15:guide>
      </p15:sldGuideLst>
    </p:ext>
  </p:extLst>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7.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10.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3.xml"/></Relationships>
</file>

<file path=ppt/slides/_rels/slide6.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15.xml"/></Relationships>
</file>

<file path=ppt/slides/_rels/slide7.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15.xml"/></Relationships>
</file>

<file path=ppt/slides/_rels/slide8.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15.xml"/></Relationships>
</file>

<file path=ppt/slides/_rels/slide9.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15.xml"/></Relationships>
</file>

<file path=ppt/slides/_rels/slide10.xml.rels><?xml version="1.0" encoding="UTF-8" standalone="yes"?>
<Relationships xmlns="http://schemas.openxmlformats.org/package/2006/relationships"><Relationship Id="rId3" Type="http://schemas.openxmlformats.org/officeDocument/2006/relationships/hyperlink" Target="https://www.rawpixel.com/search/classroom%20background" TargetMode="External"/><Relationship Id="rId2" Type="http://schemas.openxmlformats.org/officeDocument/2006/relationships/image" Target="../media/image9.jpg"/><Relationship Id="rId1" Type="http://schemas.openxmlformats.org/officeDocument/2006/relationships/slideLayout" Target="../slideLayouts/slideLayout14.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3.xml"/></Relationships>
</file>

<file path=ppt/slides/_rels/slide13.xml.rels><?xml version="1.0" encoding="UTF-8" standalone="yes"?>
<Relationships xmlns="http://schemas.openxmlformats.org/package/2006/relationships"><Relationship Id="rId3" Type="http://schemas.openxmlformats.org/officeDocument/2006/relationships/hyperlink" Target="https://www.thebluediamondgallery.com/typewriter/c/complaint.html" TargetMode="External"/><Relationship Id="rId2" Type="http://schemas.openxmlformats.org/officeDocument/2006/relationships/image" Target="../media/image10.jpg"/><Relationship Id="rId1" Type="http://schemas.openxmlformats.org/officeDocument/2006/relationships/slideLayout" Target="../slideLayouts/slideLayout15.xml"/><Relationship Id="rId4" Type="http://schemas.openxmlformats.org/officeDocument/2006/relationships/hyperlink" Target="https://creativecommons.org/licenses/by-sa/3.0/" TargetMode="Externa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2.xml"/></Relationships>
</file>

<file path=ppt/slides/_rels/slide15.xml.rels><?xml version="1.0" encoding="UTF-8" standalone="yes"?>
<Relationships xmlns="http://schemas.openxmlformats.org/package/2006/relationships"><Relationship Id="rId3" Type="http://schemas.openxmlformats.org/officeDocument/2006/relationships/hyperlink" Target="https://www.rawpixel.com/search/classroom%20background" TargetMode="External"/><Relationship Id="rId2" Type="http://schemas.openxmlformats.org/officeDocument/2006/relationships/image" Target="../media/image9.jpg"/><Relationship Id="rId1" Type="http://schemas.openxmlformats.org/officeDocument/2006/relationships/slideLayout" Target="../slideLayouts/slideLayout14.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2.xml"/></Relationships>
</file>

<file path=ppt/slides/_rels/slide18.xml.rels><?xml version="1.0" encoding="UTF-8" standalone="yes"?>
<Relationships xmlns="http://schemas.openxmlformats.org/package/2006/relationships"><Relationship Id="rId3" Type="http://schemas.openxmlformats.org/officeDocument/2006/relationships/hyperlink" Target="https://www.rawpixel.com/search/classroom%20background" TargetMode="External"/><Relationship Id="rId2" Type="http://schemas.openxmlformats.org/officeDocument/2006/relationships/image" Target="../media/image9.jpg"/><Relationship Id="rId1" Type="http://schemas.openxmlformats.org/officeDocument/2006/relationships/slideLayout" Target="../slideLayouts/slideLayout14.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3.xml"/></Relationships>
</file>

<file path=ppt/slides/_rels/slide22.xml.rels><?xml version="1.0" encoding="UTF-8" standalone="yes"?>
<Relationships xmlns="http://schemas.openxmlformats.org/package/2006/relationships"><Relationship Id="rId3" Type="http://schemas.openxmlformats.org/officeDocument/2006/relationships/image" Target="../media/image11.jpg"/><Relationship Id="rId2" Type="http://schemas.openxmlformats.org/officeDocument/2006/relationships/notesSlide" Target="../notesSlides/notesSlide1.xml"/><Relationship Id="rId1" Type="http://schemas.openxmlformats.org/officeDocument/2006/relationships/slideLayout" Target="../slideLayouts/slideLayout15.xml"/><Relationship Id="rId5" Type="http://schemas.openxmlformats.org/officeDocument/2006/relationships/hyperlink" Target="https://creativecommons.org/licenses/by-sa/3.0/" TargetMode="External"/><Relationship Id="rId4" Type="http://schemas.openxmlformats.org/officeDocument/2006/relationships/hyperlink" Target="https://langerman.co.za/modern-management-negotiation-lecture-6/" TargetMode="Externa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3" Type="http://schemas.openxmlformats.org/officeDocument/2006/relationships/hyperlink" Target="https://www.rawpixel.com/search/classroom%20background" TargetMode="External"/><Relationship Id="rId2" Type="http://schemas.openxmlformats.org/officeDocument/2006/relationships/image" Target="../media/image9.jpg"/><Relationship Id="rId1" Type="http://schemas.openxmlformats.org/officeDocument/2006/relationships/slideLayout" Target="../slideLayouts/slideLayout14.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2.xml"/></Relationships>
</file>

<file path=ppt/slides/_rels/slide28.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Layout" Target="../slideLayouts/slideLayout10.xml"/></Relationships>
</file>

<file path=ppt/slides/_rels/slide29.xml.rels><?xml version="1.0" encoding="UTF-8" standalone="yes"?>
<Relationships xmlns="http://schemas.openxmlformats.org/package/2006/relationships"><Relationship Id="rId3" Type="http://schemas.openxmlformats.org/officeDocument/2006/relationships/hyperlink" Target="https://www.freeimageslive.co.uk/free_stock_image/yellow-rose-flower-jpg" TargetMode="External"/><Relationship Id="rId2" Type="http://schemas.openxmlformats.org/officeDocument/2006/relationships/image" Target="../media/image13.jpeg"/><Relationship Id="rId1" Type="http://schemas.openxmlformats.org/officeDocument/2006/relationships/slideLayout" Target="../slideLayouts/slideLayout13.xml"/><Relationship Id="rId4" Type="http://schemas.openxmlformats.org/officeDocument/2006/relationships/hyperlink" Target="https://creativecommons.org/licenses/by/3.0/" TargetMode="External"/></Relationships>
</file>

<file path=ppt/slides/_rels/slide30.xml.rels><?xml version="1.0" encoding="UTF-8" standalone="yes"?>
<Relationships xmlns="http://schemas.openxmlformats.org/package/2006/relationships"><Relationship Id="rId3" Type="http://schemas.openxmlformats.org/officeDocument/2006/relationships/hyperlink" Target="https://www.rawpixel.com/search/classroom%20background" TargetMode="External"/><Relationship Id="rId2" Type="http://schemas.openxmlformats.org/officeDocument/2006/relationships/image" Target="../media/image9.jpg"/><Relationship Id="rId1" Type="http://schemas.openxmlformats.org/officeDocument/2006/relationships/slideLayout" Target="../slideLayouts/slideLayout14.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3.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1.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3.xml"/></Relationships>
</file>

<file path=ppt/slides/_rels/slide39.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22.xml"/></Relationships>
</file>

<file path=ppt/slides/_rels/slide40.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9.xml"/></Relationships>
</file>

<file path=ppt/slides/_rels/slide42.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15.xml"/></Relationships>
</file>

<file path=ppt/slides/_rels/slide43.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image" Target="../media/image19.png"/><Relationship Id="rId1" Type="http://schemas.openxmlformats.org/officeDocument/2006/relationships/slideLayout" Target="../slideLayouts/slideLayout22.xml"/></Relationships>
</file>

<file path=ppt/slides/_rels/slide44.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image" Target="../media/image20.png"/><Relationship Id="rId1" Type="http://schemas.openxmlformats.org/officeDocument/2006/relationships/slideLayout" Target="../slideLayouts/slideLayout16.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3.xml"/></Relationships>
</file>

<file path=ppt/slides/_rels/slide46.xml.rels><?xml version="1.0" encoding="UTF-8" standalone="yes"?>
<Relationships xmlns="http://schemas.openxmlformats.org/package/2006/relationships"><Relationship Id="rId2" Type="http://schemas.openxmlformats.org/officeDocument/2006/relationships/image" Target="../media/image21.jpeg"/><Relationship Id="rId1" Type="http://schemas.openxmlformats.org/officeDocument/2006/relationships/slideLayout" Target="../slideLayouts/slideLayout7.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2.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22.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3" Type="http://schemas.openxmlformats.org/officeDocument/2006/relationships/hyperlink" Target="https://www.rawpixel.com/search/classroom%20background" TargetMode="External"/><Relationship Id="rId2" Type="http://schemas.openxmlformats.org/officeDocument/2006/relationships/image" Target="../media/image9.jpg"/><Relationship Id="rId1" Type="http://schemas.openxmlformats.org/officeDocument/2006/relationships/slideLayout" Target="../slideLayouts/slideLayout14.xml"/></Relationships>
</file>

<file path=ppt/slides/_rels/slide55.xml.rels><?xml version="1.0" encoding="UTF-8" standalone="yes"?>
<Relationships xmlns="http://schemas.openxmlformats.org/package/2006/relationships"><Relationship Id="rId2" Type="http://schemas.openxmlformats.org/officeDocument/2006/relationships/image" Target="../media/image22.jp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E6D20C8-0479-08F6-EA88-036DC6C5D200}"/>
              </a:ext>
            </a:extLst>
          </p:cNvPr>
          <p:cNvSpPr>
            <a:spLocks noGrp="1"/>
          </p:cNvSpPr>
          <p:nvPr>
            <p:ph type="ctrTitle"/>
          </p:nvPr>
        </p:nvSpPr>
        <p:spPr/>
        <p:txBody>
          <a:bodyPr/>
          <a:lstStyle/>
          <a:p>
            <a:r>
              <a:rPr lang="en-US" dirty="0"/>
              <a:t>Fundamentals</a:t>
            </a:r>
          </a:p>
        </p:txBody>
      </p:sp>
      <p:sp>
        <p:nvSpPr>
          <p:cNvPr id="3" name="Subtitle 2">
            <a:extLst>
              <a:ext uri="{FF2B5EF4-FFF2-40B4-BE49-F238E27FC236}">
                <a16:creationId xmlns:a16="http://schemas.microsoft.com/office/drawing/2014/main" id="{E7D71958-952D-C827-C01A-FD56AE8B0D22}"/>
              </a:ext>
            </a:extLst>
          </p:cNvPr>
          <p:cNvSpPr>
            <a:spLocks noGrp="1"/>
          </p:cNvSpPr>
          <p:nvPr>
            <p:ph type="subTitle" idx="1"/>
          </p:nvPr>
        </p:nvSpPr>
        <p:spPr/>
        <p:txBody>
          <a:bodyPr/>
          <a:lstStyle/>
          <a:p>
            <a:r>
              <a:rPr lang="en-US" dirty="0"/>
              <a:t>“An Advanced look at Fundamental Skills”</a:t>
            </a:r>
          </a:p>
          <a:p>
            <a:r>
              <a:rPr lang="en-US" dirty="0"/>
              <a:t>Created by Eric Chornoby (480-481 Area Local &amp; MPWU)</a:t>
            </a:r>
          </a:p>
          <a:p>
            <a:r>
              <a:rPr lang="en-US" dirty="0"/>
              <a:t>Instructors: Eric Chornoby, Roscoe Woods, John Diem</a:t>
            </a:r>
          </a:p>
        </p:txBody>
      </p:sp>
    </p:spTree>
    <p:extLst>
      <p:ext uri="{BB962C8B-B14F-4D97-AF65-F5344CB8AC3E}">
        <p14:creationId xmlns:p14="http://schemas.microsoft.com/office/powerpoint/2010/main" val="322589209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400629D-B48C-FC97-55D4-BA47EF3B53A5}"/>
              </a:ext>
            </a:extLst>
          </p:cNvPr>
          <p:cNvSpPr>
            <a:spLocks noGrp="1"/>
          </p:cNvSpPr>
          <p:nvPr>
            <p:ph type="title"/>
          </p:nvPr>
        </p:nvSpPr>
        <p:spPr/>
        <p:txBody>
          <a:bodyPr/>
          <a:lstStyle/>
          <a:p>
            <a:r>
              <a:rPr lang="en-US" dirty="0"/>
              <a:t>introduction</a:t>
            </a:r>
          </a:p>
        </p:txBody>
      </p:sp>
      <p:sp>
        <p:nvSpPr>
          <p:cNvPr id="3" name="Content Placeholder 2">
            <a:extLst>
              <a:ext uri="{FF2B5EF4-FFF2-40B4-BE49-F238E27FC236}">
                <a16:creationId xmlns:a16="http://schemas.microsoft.com/office/drawing/2014/main" id="{C59649F3-3C16-2CDB-F58A-92B8DF15AC30}"/>
              </a:ext>
            </a:extLst>
          </p:cNvPr>
          <p:cNvSpPr>
            <a:spLocks noGrp="1"/>
          </p:cNvSpPr>
          <p:nvPr>
            <p:ph idx="1"/>
          </p:nvPr>
        </p:nvSpPr>
        <p:spPr/>
        <p:txBody>
          <a:bodyPr>
            <a:normAutofit lnSpcReduction="10000"/>
          </a:bodyPr>
          <a:lstStyle/>
          <a:p>
            <a:r>
              <a:rPr lang="en-US" dirty="0"/>
              <a:t>Advanced Training on fundamental Concepts based on the review of our Arbitrations and Step 3’s, plus thousands of Grievances in the 480-481 Computer System</a:t>
            </a:r>
          </a:p>
          <a:p>
            <a:r>
              <a:rPr lang="en-US" dirty="0"/>
              <a:t>This training is designed assuming you are a Steward actively representing – we are not here to re-teach the same stuff and insult your intelligence! We encourage you to ASK QUESTIONS! </a:t>
            </a:r>
          </a:p>
          <a:p>
            <a:r>
              <a:rPr lang="en-US" dirty="0"/>
              <a:t>This training was demonstrated to select listeners of the Podcast APW You with Eric Chornoby to ensure Stewards of every experience level can take something from this training </a:t>
            </a:r>
          </a:p>
          <a:p>
            <a:r>
              <a:rPr lang="en-US" dirty="0"/>
              <a:t>What we cover is not about anyone doing anything right or wrong, this is designed to provide information and exercises to improve the skill level of every Steward! </a:t>
            </a:r>
          </a:p>
          <a:p>
            <a:r>
              <a:rPr lang="en-US" dirty="0"/>
              <a:t>This is NOT Local Post Office, Call Center, or Metroplex Training – This is designed for EVERYONE! </a:t>
            </a:r>
          </a:p>
          <a:p>
            <a:r>
              <a:rPr lang="en-US" dirty="0"/>
              <a:t>I am a firm believer that to absorb information, you need to trust the source, which brings me to your instructors…</a:t>
            </a:r>
          </a:p>
        </p:txBody>
      </p:sp>
    </p:spTree>
    <p:extLst>
      <p:ext uri="{BB962C8B-B14F-4D97-AF65-F5344CB8AC3E}">
        <p14:creationId xmlns:p14="http://schemas.microsoft.com/office/powerpoint/2010/main" val="45812567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E282709-DF1E-4F84-B4CB-CDFFAB5EA4D4}"/>
              </a:ext>
            </a:extLst>
          </p:cNvPr>
          <p:cNvSpPr>
            <a:spLocks noGrp="1"/>
          </p:cNvSpPr>
          <p:nvPr>
            <p:ph type="title"/>
          </p:nvPr>
        </p:nvSpPr>
        <p:spPr>
          <a:xfrm>
            <a:off x="416966" y="749808"/>
            <a:ext cx="4125773" cy="5099560"/>
          </a:xfrm>
        </p:spPr>
        <p:txBody>
          <a:bodyPr anchor="t">
            <a:normAutofit/>
          </a:bodyPr>
          <a:lstStyle/>
          <a:p>
            <a:r>
              <a:rPr lang="en-US" dirty="0"/>
              <a:t>Instructors</a:t>
            </a:r>
            <a:br>
              <a:rPr lang="en-US" dirty="0"/>
            </a:br>
            <a:br>
              <a:rPr lang="en-US" dirty="0"/>
            </a:br>
            <a:r>
              <a:rPr lang="en-US" sz="2400" dirty="0"/>
              <a:t>All three primary instructors have represented employees in all office types!</a:t>
            </a:r>
            <a:br>
              <a:rPr lang="en-US" sz="2400" dirty="0"/>
            </a:br>
            <a:br>
              <a:rPr lang="en-US" sz="2400" dirty="0"/>
            </a:br>
            <a:r>
              <a:rPr lang="en-US" sz="2400" dirty="0"/>
              <a:t>This includes Mail Processing, Customer Care Center, Local Post Offices, plants, level 18 &amp; Below, </a:t>
            </a:r>
            <a:r>
              <a:rPr lang="en-US" sz="2400" dirty="0" err="1"/>
              <a:t>etc</a:t>
            </a:r>
            <a:r>
              <a:rPr lang="en-US" sz="2400" dirty="0"/>
              <a:t>!</a:t>
            </a:r>
            <a:br>
              <a:rPr lang="en-US" sz="2400" dirty="0"/>
            </a:br>
            <a:endParaRPr lang="en-US" dirty="0"/>
          </a:p>
        </p:txBody>
      </p:sp>
      <p:graphicFrame>
        <p:nvGraphicFramePr>
          <p:cNvPr id="9" name="Content Placeholder 2">
            <a:extLst>
              <a:ext uri="{FF2B5EF4-FFF2-40B4-BE49-F238E27FC236}">
                <a16:creationId xmlns:a16="http://schemas.microsoft.com/office/drawing/2014/main" id="{69502302-3552-22A5-8D11-4ADFD249A480}"/>
              </a:ext>
            </a:extLst>
          </p:cNvPr>
          <p:cNvGraphicFramePr>
            <a:graphicFrameLocks noGrp="1"/>
          </p:cNvGraphicFramePr>
          <p:nvPr>
            <p:ph idx="1"/>
            <p:extLst>
              <p:ext uri="{D42A27DB-BD31-4B8C-83A1-F6EECF244321}">
                <p14:modId xmlns:p14="http://schemas.microsoft.com/office/powerpoint/2010/main" val="3531932406"/>
              </p:ext>
              <p:ext uri="{E7BDC344-281C-4309-B0C6-D0EE65EED2A8}">
                <p202:designPr xmlns:p202="http://schemas.microsoft.com/office/powerpoint/2020/02/main">
                  <p202:designTagLst>
                    <p202:designTag name="ARCH:1:CLS" val="InformationBlock"/>
                    <p202:designTag name="ARCH:1:VSVAR" val="TitledTextBox"/>
                  </p202:designTagLst>
                </p202:designPr>
              </p:ext>
            </p:extLst>
          </p:nvPr>
        </p:nvGraphicFramePr>
        <p:xfrm>
          <a:off x="5330875" y="504749"/>
          <a:ext cx="6442025" cy="6049613"/>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247559416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C549E4E-4A79-2903-9113-FFE8ED311AB3}"/>
              </a:ext>
            </a:extLst>
          </p:cNvPr>
          <p:cNvSpPr>
            <a:spLocks noGrp="1"/>
          </p:cNvSpPr>
          <p:nvPr>
            <p:ph type="title"/>
          </p:nvPr>
        </p:nvSpPr>
        <p:spPr>
          <a:xfrm>
            <a:off x="320557" y="886968"/>
            <a:ext cx="11405277" cy="1170432"/>
          </a:xfrm>
        </p:spPr>
        <p:txBody>
          <a:bodyPr anchor="b">
            <a:normAutofit/>
          </a:bodyPr>
          <a:lstStyle/>
          <a:p>
            <a:r>
              <a:rPr lang="en-US"/>
              <a:t>Agenda</a:t>
            </a:r>
          </a:p>
        </p:txBody>
      </p:sp>
      <p:graphicFrame>
        <p:nvGraphicFramePr>
          <p:cNvPr id="5" name="Content Placeholder 4">
            <a:extLst>
              <a:ext uri="{FF2B5EF4-FFF2-40B4-BE49-F238E27FC236}">
                <a16:creationId xmlns:a16="http://schemas.microsoft.com/office/drawing/2014/main" id="{0D5D7136-A150-07DB-8A5C-DEE75DE6E952}"/>
              </a:ext>
            </a:extLst>
          </p:cNvPr>
          <p:cNvGraphicFramePr>
            <a:graphicFrameLocks noGrp="1"/>
          </p:cNvGraphicFramePr>
          <p:nvPr>
            <p:ph idx="1"/>
            <p:extLst>
              <p:ext uri="{D42A27DB-BD31-4B8C-83A1-F6EECF244321}">
                <p14:modId xmlns:p14="http://schemas.microsoft.com/office/powerpoint/2010/main" val="3490777301"/>
              </p:ext>
              <p:ext uri="{E7BDC344-281C-4309-B0C6-D0EE65EED2A8}">
                <p202:designPr xmlns:p202="http://schemas.microsoft.com/office/powerpoint/2020/02/main">
                  <p202:designTagLst>
                    <p202:designTag name="ARCH:1:CLS" val="StackedSequentialRowTable"/>
                  </p202:designTagLst>
                </p202:designPr>
              </p:ext>
            </p:extLst>
          </p:nvPr>
        </p:nvGraphicFramePr>
        <p:xfrm>
          <a:off x="4764881" y="2878797"/>
          <a:ext cx="6893720" cy="3416665"/>
        </p:xfrm>
        <a:graphic>
          <a:graphicData uri="http://schemas.openxmlformats.org/drawingml/2006/table">
            <a:tbl>
              <a:tblPr bandRow="1">
                <a:tableStyleId>{5C22544A-7EE6-4342-B048-85BDC9FD1C3A}</a:tableStyleId>
              </a:tblPr>
              <a:tblGrid>
                <a:gridCol w="966329">
                  <a:extLst>
                    <a:ext uri="{9D8B030D-6E8A-4147-A177-3AD203B41FA5}">
                      <a16:colId xmlns:a16="http://schemas.microsoft.com/office/drawing/2014/main" val="4046214874"/>
                    </a:ext>
                  </a:extLst>
                </a:gridCol>
                <a:gridCol w="5927391">
                  <a:extLst>
                    <a:ext uri="{9D8B030D-6E8A-4147-A177-3AD203B41FA5}">
                      <a16:colId xmlns:a16="http://schemas.microsoft.com/office/drawing/2014/main" val="1723421050"/>
                    </a:ext>
                  </a:extLst>
                </a:gridCol>
              </a:tblGrid>
              <a:tr h="683333">
                <a:tc>
                  <a:txBody>
                    <a:bodyPr/>
                    <a:lstStyle/>
                    <a:p>
                      <a:pPr>
                        <a:buNone/>
                      </a:pPr>
                      <a:r>
                        <a:rPr lang="en-US" sz="3100"/>
                        <a:t>01</a:t>
                      </a:r>
                    </a:p>
                  </a:txBody>
                  <a:tcPr marL="155303" marR="155303" marT="77651" marB="77651" anchor="ctr">
                    <a:lnL>
                      <a:noFill/>
                    </a:lnL>
                    <a:lnR>
                      <a:noFill/>
                    </a:lnR>
                    <a:lnT>
                      <a:noFill/>
                    </a:lnT>
                    <a:lnB>
                      <a:noFill/>
                    </a:lnB>
                    <a:noFill/>
                  </a:tcPr>
                </a:tc>
                <a:tc>
                  <a:txBody>
                    <a:bodyPr/>
                    <a:lstStyle/>
                    <a:p>
                      <a:pPr>
                        <a:buNone/>
                      </a:pPr>
                      <a:r>
                        <a:rPr lang="en-US" sz="3100" dirty="0"/>
                        <a:t>Grievance Procedure</a:t>
                      </a:r>
                    </a:p>
                  </a:txBody>
                  <a:tcPr marL="155303" marR="155303" marT="77651" marB="77651" anchor="ctr">
                    <a:lnL>
                      <a:noFill/>
                    </a:lnL>
                    <a:lnR>
                      <a:noFill/>
                    </a:lnR>
                    <a:lnT>
                      <a:noFill/>
                    </a:lnT>
                    <a:lnB>
                      <a:noFill/>
                    </a:lnB>
                    <a:noFill/>
                  </a:tcPr>
                </a:tc>
                <a:extLst>
                  <a:ext uri="{0D108BD9-81ED-4DB2-BD59-A6C34878D82A}">
                    <a16:rowId xmlns:a16="http://schemas.microsoft.com/office/drawing/2014/main" val="3058306908"/>
                  </a:ext>
                </a:extLst>
              </a:tr>
              <a:tr h="683333">
                <a:tc>
                  <a:txBody>
                    <a:bodyPr/>
                    <a:lstStyle/>
                    <a:p>
                      <a:pPr>
                        <a:buNone/>
                      </a:pPr>
                      <a:r>
                        <a:rPr lang="en-US" sz="3100"/>
                        <a:t>02</a:t>
                      </a:r>
                    </a:p>
                  </a:txBody>
                  <a:tcPr marL="155303" marR="155303" marT="77651" marB="77651" anchor="ctr">
                    <a:lnL>
                      <a:noFill/>
                    </a:lnL>
                    <a:lnR>
                      <a:noFill/>
                    </a:lnR>
                    <a:lnT>
                      <a:noFill/>
                    </a:lnT>
                    <a:lnB>
                      <a:noFill/>
                    </a:lnB>
                    <a:noFill/>
                  </a:tcPr>
                </a:tc>
                <a:tc>
                  <a:txBody>
                    <a:bodyPr/>
                    <a:lstStyle/>
                    <a:p>
                      <a:pPr>
                        <a:buNone/>
                      </a:pPr>
                      <a:r>
                        <a:rPr lang="en-US" sz="3100" dirty="0"/>
                        <a:t>Grievance Investigation</a:t>
                      </a:r>
                    </a:p>
                  </a:txBody>
                  <a:tcPr marL="155303" marR="155303" marT="77651" marB="77651" anchor="ctr">
                    <a:lnL>
                      <a:noFill/>
                    </a:lnL>
                    <a:lnR>
                      <a:noFill/>
                    </a:lnR>
                    <a:lnT>
                      <a:noFill/>
                    </a:lnT>
                    <a:lnB>
                      <a:noFill/>
                    </a:lnB>
                    <a:noFill/>
                  </a:tcPr>
                </a:tc>
                <a:extLst>
                  <a:ext uri="{0D108BD9-81ED-4DB2-BD59-A6C34878D82A}">
                    <a16:rowId xmlns:a16="http://schemas.microsoft.com/office/drawing/2014/main" val="42155632"/>
                  </a:ext>
                </a:extLst>
              </a:tr>
              <a:tr h="683333">
                <a:tc>
                  <a:txBody>
                    <a:bodyPr/>
                    <a:lstStyle/>
                    <a:p>
                      <a:pPr>
                        <a:buNone/>
                      </a:pPr>
                      <a:r>
                        <a:rPr lang="en-US" sz="3100"/>
                        <a:t>03</a:t>
                      </a:r>
                    </a:p>
                  </a:txBody>
                  <a:tcPr marL="155303" marR="155303" marT="77651" marB="77651" anchor="ctr">
                    <a:lnL>
                      <a:noFill/>
                    </a:lnL>
                    <a:lnR>
                      <a:noFill/>
                    </a:lnR>
                    <a:lnT>
                      <a:noFill/>
                    </a:lnT>
                    <a:lnB>
                      <a:noFill/>
                    </a:lnB>
                    <a:noFill/>
                  </a:tcPr>
                </a:tc>
                <a:tc>
                  <a:txBody>
                    <a:bodyPr/>
                    <a:lstStyle/>
                    <a:p>
                      <a:pPr>
                        <a:buNone/>
                      </a:pPr>
                      <a:r>
                        <a:rPr lang="en-US" sz="3100" dirty="0"/>
                        <a:t>Step 1 Meetings</a:t>
                      </a:r>
                    </a:p>
                  </a:txBody>
                  <a:tcPr marL="155303" marR="155303" marT="77651" marB="77651" anchor="ctr">
                    <a:lnL>
                      <a:noFill/>
                    </a:lnL>
                    <a:lnR>
                      <a:noFill/>
                    </a:lnR>
                    <a:lnT>
                      <a:noFill/>
                    </a:lnT>
                    <a:lnB>
                      <a:noFill/>
                    </a:lnB>
                    <a:noFill/>
                  </a:tcPr>
                </a:tc>
                <a:extLst>
                  <a:ext uri="{0D108BD9-81ED-4DB2-BD59-A6C34878D82A}">
                    <a16:rowId xmlns:a16="http://schemas.microsoft.com/office/drawing/2014/main" val="3874798733"/>
                  </a:ext>
                </a:extLst>
              </a:tr>
              <a:tr h="683333">
                <a:tc>
                  <a:txBody>
                    <a:bodyPr/>
                    <a:lstStyle/>
                    <a:p>
                      <a:pPr>
                        <a:buNone/>
                      </a:pPr>
                      <a:r>
                        <a:rPr lang="en-US" sz="3100"/>
                        <a:t>04</a:t>
                      </a:r>
                    </a:p>
                  </a:txBody>
                  <a:tcPr marL="155303" marR="155303" marT="77651" marB="77651" anchor="ctr">
                    <a:lnL>
                      <a:noFill/>
                    </a:lnL>
                    <a:lnR>
                      <a:noFill/>
                    </a:lnR>
                    <a:lnT>
                      <a:noFill/>
                    </a:lnT>
                    <a:lnB>
                      <a:noFill/>
                    </a:lnB>
                    <a:noFill/>
                  </a:tcPr>
                </a:tc>
                <a:tc>
                  <a:txBody>
                    <a:bodyPr/>
                    <a:lstStyle/>
                    <a:p>
                      <a:pPr>
                        <a:buNone/>
                      </a:pPr>
                      <a:r>
                        <a:rPr lang="en-US" sz="3100" dirty="0"/>
                        <a:t>Step 2 Appeals </a:t>
                      </a:r>
                    </a:p>
                  </a:txBody>
                  <a:tcPr marL="155303" marR="155303" marT="77651" marB="77651" anchor="ctr">
                    <a:lnL>
                      <a:noFill/>
                    </a:lnL>
                    <a:lnR>
                      <a:noFill/>
                    </a:lnR>
                    <a:lnT>
                      <a:noFill/>
                    </a:lnT>
                    <a:lnB>
                      <a:noFill/>
                    </a:lnB>
                    <a:noFill/>
                  </a:tcPr>
                </a:tc>
                <a:extLst>
                  <a:ext uri="{0D108BD9-81ED-4DB2-BD59-A6C34878D82A}">
                    <a16:rowId xmlns:a16="http://schemas.microsoft.com/office/drawing/2014/main" val="3384538438"/>
                  </a:ext>
                </a:extLst>
              </a:tr>
              <a:tr h="683333">
                <a:tc>
                  <a:txBody>
                    <a:bodyPr/>
                    <a:lstStyle/>
                    <a:p>
                      <a:pPr>
                        <a:buNone/>
                      </a:pPr>
                      <a:r>
                        <a:rPr lang="en-US" sz="3100"/>
                        <a:t>05</a:t>
                      </a:r>
                    </a:p>
                  </a:txBody>
                  <a:tcPr marL="155303" marR="155303" marT="77651" marB="77651" anchor="ctr">
                    <a:lnL>
                      <a:noFill/>
                    </a:lnL>
                    <a:lnR>
                      <a:noFill/>
                    </a:lnR>
                    <a:lnT>
                      <a:noFill/>
                    </a:lnT>
                    <a:lnB>
                      <a:noFill/>
                    </a:lnB>
                    <a:noFill/>
                  </a:tcPr>
                </a:tc>
                <a:tc>
                  <a:txBody>
                    <a:bodyPr/>
                    <a:lstStyle/>
                    <a:p>
                      <a:pPr>
                        <a:buNone/>
                      </a:pPr>
                      <a:r>
                        <a:rPr lang="en-US" sz="3100" dirty="0"/>
                        <a:t>Practice Makes Perfect</a:t>
                      </a:r>
                    </a:p>
                  </a:txBody>
                  <a:tcPr marL="155303" marR="155303" marT="77651" marB="77651" anchor="ctr">
                    <a:lnL>
                      <a:noFill/>
                    </a:lnL>
                    <a:lnR>
                      <a:noFill/>
                    </a:lnR>
                    <a:lnT>
                      <a:noFill/>
                    </a:lnT>
                    <a:lnB>
                      <a:noFill/>
                    </a:lnB>
                    <a:noFill/>
                  </a:tcPr>
                </a:tc>
                <a:extLst>
                  <a:ext uri="{0D108BD9-81ED-4DB2-BD59-A6C34878D82A}">
                    <a16:rowId xmlns:a16="http://schemas.microsoft.com/office/drawing/2014/main" val="2808161424"/>
                  </a:ext>
                </a:extLst>
              </a:tr>
            </a:tbl>
          </a:graphicData>
        </a:graphic>
      </p:graphicFrame>
    </p:spTree>
    <p:extLst>
      <p:ext uri="{BB962C8B-B14F-4D97-AF65-F5344CB8AC3E}">
        <p14:creationId xmlns:p14="http://schemas.microsoft.com/office/powerpoint/2010/main" val="407560223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4845C1F-B511-F0C2-06F4-5E7456594AA1}"/>
              </a:ext>
            </a:extLst>
          </p:cNvPr>
          <p:cNvSpPr>
            <a:spLocks noGrp="1"/>
          </p:cNvSpPr>
          <p:nvPr>
            <p:ph type="title"/>
          </p:nvPr>
        </p:nvSpPr>
        <p:spPr>
          <a:xfrm>
            <a:off x="3794760" y="2176272"/>
            <a:ext cx="6903720" cy="1965960"/>
          </a:xfrm>
        </p:spPr>
        <p:txBody>
          <a:bodyPr wrap="square" lIns="0" tIns="0" rIns="0" bIns="0" anchor="ctr">
            <a:normAutofit/>
          </a:bodyPr>
          <a:lstStyle/>
          <a:p>
            <a:pPr algn="l">
              <a:spcBef>
                <a:spcPts val="0"/>
              </a:spcBef>
              <a:spcAft>
                <a:spcPts val="0"/>
              </a:spcAft>
            </a:pPr>
            <a:r>
              <a:rPr lang="en-US" sz="4800" b="0" dirty="0">
                <a:solidFill>
                  <a:srgbClr val="171717"/>
                </a:solidFill>
                <a:latin typeface="Haettenschweiler"/>
              </a:rPr>
              <a:t>GRIEVANCE</a:t>
            </a:r>
          </a:p>
          <a:p>
            <a:pPr algn="l">
              <a:spcBef>
                <a:spcPts val="0"/>
              </a:spcBef>
              <a:spcAft>
                <a:spcPts val="0"/>
              </a:spcAft>
            </a:pPr>
            <a:r>
              <a:rPr lang="en-US" sz="4800" b="0" dirty="0">
                <a:solidFill>
                  <a:srgbClr val="171717"/>
                </a:solidFill>
                <a:latin typeface="Haettenschweiler"/>
              </a:rPr>
              <a:t>PROCEDURE</a:t>
            </a:r>
          </a:p>
        </p:txBody>
      </p:sp>
      <p:sp>
        <p:nvSpPr>
          <p:cNvPr id="3" name="Section label"/>
          <p:cNvSpPr txBox="1"/>
          <p:nvPr/>
        </p:nvSpPr>
        <p:spPr>
          <a:xfrm>
            <a:off x="3822191" y="1627632"/>
            <a:ext cx="3657600" cy="384048"/>
          </a:xfrm>
          <a:prstGeom prst="rect">
            <a:avLst/>
          </a:prstGeom>
          <a:noFill/>
        </p:spPr>
        <p:txBody>
          <a:bodyPr wrap="square" lIns="0" tIns="0" rIns="0" bIns="0">
            <a:spAutoFit/>
          </a:bodyPr>
          <a:lstStyle/>
          <a:p>
            <a:pPr algn="l"/>
            <a:r>
              <a:rPr sz="1700" b="1">
                <a:solidFill>
                  <a:srgbClr val="C8350F"/>
                </a:solidFill>
                <a:latin typeface="Trade Gothic Next Light"/>
              </a:rPr>
              <a:t>SECTION 01</a:t>
            </a:r>
          </a:p>
        </p:txBody>
      </p:sp>
      <p:sp>
        <p:nvSpPr>
          <p:cNvPr id="4" name="Section numeral"/>
          <p:cNvSpPr txBox="1"/>
          <p:nvPr/>
        </p:nvSpPr>
        <p:spPr>
          <a:xfrm>
            <a:off x="658368" y="1572768"/>
            <a:ext cx="2240280" cy="3429000"/>
          </a:xfrm>
          <a:prstGeom prst="rect">
            <a:avLst/>
          </a:prstGeom>
          <a:noFill/>
        </p:spPr>
        <p:txBody>
          <a:bodyPr wrap="none" lIns="0" tIns="0" rIns="0" bIns="0" anchor="ctr">
            <a:spAutoFit/>
          </a:bodyPr>
          <a:lstStyle/>
          <a:p>
            <a:pPr algn="ctr"/>
            <a:r>
              <a:rPr sz="16200" b="0">
                <a:solidFill>
                  <a:srgbClr val="C8350F"/>
                </a:solidFill>
                <a:latin typeface="Haettenschweiler"/>
              </a:rPr>
              <a:t>01</a:t>
            </a:r>
          </a:p>
        </p:txBody>
      </p:sp>
      <p:sp>
        <p:nvSpPr>
          <p:cNvPr id="5" name="Section divider rule"/>
          <p:cNvSpPr/>
          <p:nvPr/>
        </p:nvSpPr>
        <p:spPr>
          <a:xfrm>
            <a:off x="3246120" y="1627632"/>
            <a:ext cx="32004" cy="3401568"/>
          </a:xfrm>
          <a:prstGeom prst="rect">
            <a:avLst/>
          </a:prstGeom>
          <a:solidFill>
            <a:srgbClr val="C8350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Tree>
    <p:extLst>
      <p:ext uri="{BB962C8B-B14F-4D97-AF65-F5344CB8AC3E}">
        <p14:creationId xmlns:p14="http://schemas.microsoft.com/office/powerpoint/2010/main" val="60110634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B8A48AA-9842-EF4B-86E4-3A4B18CD9036}"/>
              </a:ext>
            </a:extLst>
          </p:cNvPr>
          <p:cNvSpPr>
            <a:spLocks noGrp="1"/>
          </p:cNvSpPr>
          <p:nvPr>
            <p:ph type="title"/>
          </p:nvPr>
        </p:nvSpPr>
        <p:spPr>
          <a:xfrm>
            <a:off x="320558" y="749808"/>
            <a:ext cx="11514755" cy="960120"/>
          </a:xfrm>
        </p:spPr>
        <p:txBody>
          <a:bodyPr anchor="t">
            <a:normAutofit/>
          </a:bodyPr>
          <a:lstStyle/>
          <a:p>
            <a:r>
              <a:rPr lang="en-US" dirty="0"/>
              <a:t>Grievance Timeline</a:t>
            </a:r>
          </a:p>
        </p:txBody>
      </p:sp>
      <p:sp>
        <p:nvSpPr>
          <p:cNvPr id="5" name="Content Placeholder 4">
            <a:extLst>
              <a:ext uri="{FF2B5EF4-FFF2-40B4-BE49-F238E27FC236}">
                <a16:creationId xmlns:a16="http://schemas.microsoft.com/office/drawing/2014/main" id="{42BECF76-15D4-6951-002E-13255293CF95}"/>
              </a:ext>
            </a:extLst>
          </p:cNvPr>
          <p:cNvSpPr>
            <a:spLocks noGrp="1"/>
          </p:cNvSpPr>
          <p:nvPr>
            <p:ph idx="1"/>
          </p:nvPr>
        </p:nvSpPr>
        <p:spPr>
          <a:xfrm>
            <a:off x="317773" y="2180556"/>
            <a:ext cx="5012355" cy="4284250"/>
          </a:xfrm>
        </p:spPr>
        <p:txBody>
          <a:bodyPr>
            <a:normAutofit/>
          </a:bodyPr>
          <a:lstStyle/>
          <a:p>
            <a:r>
              <a:rPr lang="en-US" dirty="0"/>
              <a:t>Step 1 Meeting within 14 Days</a:t>
            </a:r>
          </a:p>
          <a:p>
            <a:r>
              <a:rPr lang="en-US" dirty="0"/>
              <a:t>Step 1 Answer within 5 Days</a:t>
            </a:r>
          </a:p>
          <a:p>
            <a:r>
              <a:rPr lang="en-US" dirty="0"/>
              <a:t>Step 2 Appeal within 10 Days</a:t>
            </a:r>
          </a:p>
          <a:p>
            <a:r>
              <a:rPr lang="en-US" dirty="0"/>
              <a:t>Step 2 Meeting within 7 Days</a:t>
            </a:r>
          </a:p>
          <a:p>
            <a:r>
              <a:rPr lang="en-US" dirty="0"/>
              <a:t>Step 2 Decision within 10 Days</a:t>
            </a:r>
          </a:p>
          <a:p>
            <a:r>
              <a:rPr lang="en-US" dirty="0"/>
              <a:t>Additions &amp; Corrections within 10 Days</a:t>
            </a:r>
          </a:p>
          <a:p>
            <a:r>
              <a:rPr lang="en-US" dirty="0"/>
              <a:t>Step 3 / Arbitration Appeal within 15 Days</a:t>
            </a:r>
          </a:p>
        </p:txBody>
      </p:sp>
      <p:pic>
        <p:nvPicPr>
          <p:cNvPr id="12" name="Picture Placeholder 11">
            <a:extLst>
              <a:ext uri="{FF2B5EF4-FFF2-40B4-BE49-F238E27FC236}">
                <a16:creationId xmlns:a16="http://schemas.microsoft.com/office/drawing/2014/main" id="{335A7BBE-5FFA-7071-B24A-C8CF482B4CCF}"/>
              </a:ext>
            </a:extLst>
          </p:cNvPr>
          <p:cNvPicPr>
            <a:picLocks noGrp="1" noChangeAspect="1"/>
          </p:cNvPicPr>
          <p:nvPr>
            <p:ph type="pic" sz="quarter" idx="13"/>
          </p:nvPr>
        </p:nvPicPr>
        <p:blipFill>
          <a:blip r:embed="rId2">
            <a:extLst>
              <a:ext uri="{28A0092B-C50C-407E-A947-70E740481C1C}">
                <a14:useLocalDpi xmlns:a14="http://schemas.microsoft.com/office/drawing/2010/main" val="0"/>
              </a:ext>
            </a:extLst>
          </a:blip>
          <a:srcRect l="1426" r="1426"/>
          <a:stretch/>
        </p:blipFill>
        <p:spPr>
          <a:xfrm>
            <a:off x="5822674" y="1834773"/>
            <a:ext cx="6378722" cy="5022978"/>
          </a:xfrm>
          <a:prstGeom prst="rect">
            <a:avLst/>
          </a:prstGeom>
          <a:noFill/>
        </p:spPr>
      </p:pic>
    </p:spTree>
    <p:extLst>
      <p:ext uri="{BB962C8B-B14F-4D97-AF65-F5344CB8AC3E}">
        <p14:creationId xmlns:p14="http://schemas.microsoft.com/office/powerpoint/2010/main" val="51643869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F50C1B6-A93C-4652-5A56-D1AAFC948C49}"/>
              </a:ext>
            </a:extLst>
          </p:cNvPr>
          <p:cNvSpPr>
            <a:spLocks noGrp="1"/>
          </p:cNvSpPr>
          <p:nvPr>
            <p:ph type="title"/>
          </p:nvPr>
        </p:nvSpPr>
        <p:spPr>
          <a:xfrm>
            <a:off x="320558" y="749808"/>
            <a:ext cx="11514755" cy="960120"/>
          </a:xfrm>
        </p:spPr>
        <p:txBody>
          <a:bodyPr anchor="t">
            <a:normAutofit/>
          </a:bodyPr>
          <a:lstStyle/>
          <a:p>
            <a:r>
              <a:rPr lang="en-US" dirty="0"/>
              <a:t>Your Role</a:t>
            </a:r>
          </a:p>
        </p:txBody>
      </p:sp>
      <p:sp>
        <p:nvSpPr>
          <p:cNvPr id="4" name="Content Placeholder 3">
            <a:extLst>
              <a:ext uri="{FF2B5EF4-FFF2-40B4-BE49-F238E27FC236}">
                <a16:creationId xmlns:a16="http://schemas.microsoft.com/office/drawing/2014/main" id="{3727935D-214A-AFD0-6FE0-5F5764142A0D}"/>
              </a:ext>
            </a:extLst>
          </p:cNvPr>
          <p:cNvSpPr>
            <a:spLocks noGrp="1"/>
          </p:cNvSpPr>
          <p:nvPr>
            <p:ph idx="1"/>
          </p:nvPr>
        </p:nvSpPr>
        <p:spPr>
          <a:xfrm>
            <a:off x="317773" y="2180556"/>
            <a:ext cx="5012355" cy="4284250"/>
          </a:xfrm>
        </p:spPr>
        <p:txBody>
          <a:bodyPr>
            <a:normAutofit fontScale="92500"/>
          </a:bodyPr>
          <a:lstStyle/>
          <a:p>
            <a:r>
              <a:rPr lang="en-US" dirty="0"/>
              <a:t>You are either Certified to handle Step 1, or Step 1 &amp; 2 Grievances for the 480 – 481 Area Local</a:t>
            </a:r>
          </a:p>
          <a:p>
            <a:r>
              <a:rPr lang="en-US" b="1" dirty="0"/>
              <a:t>As a Step 1 Certified Steward you must</a:t>
            </a:r>
            <a:r>
              <a:rPr lang="en-US" dirty="0"/>
              <a:t>: </a:t>
            </a:r>
          </a:p>
          <a:p>
            <a:r>
              <a:rPr lang="en-US" dirty="0"/>
              <a:t>Prior to Step 1: Investigate, Document, &amp; Prepare Grievance </a:t>
            </a:r>
          </a:p>
          <a:p>
            <a:r>
              <a:rPr lang="en-US" dirty="0"/>
              <a:t>Organize: Complete the 480-481 File Folder, Completely fill out File Maker (If Applicable), Complete Chronology Sheet (If Applicable), and Exhibit Sheet (If Applicable)</a:t>
            </a:r>
          </a:p>
          <a:p>
            <a:r>
              <a:rPr lang="en-US" dirty="0"/>
              <a:t>Meet at Step 1</a:t>
            </a:r>
          </a:p>
          <a:p>
            <a:r>
              <a:rPr lang="en-US" dirty="0"/>
              <a:t>Write Steward Notes on File or as a Statement </a:t>
            </a:r>
          </a:p>
        </p:txBody>
      </p:sp>
      <p:pic>
        <p:nvPicPr>
          <p:cNvPr id="6" name="Picture Placeholder 5">
            <a:extLst>
              <a:ext uri="{FF2B5EF4-FFF2-40B4-BE49-F238E27FC236}">
                <a16:creationId xmlns:a16="http://schemas.microsoft.com/office/drawing/2014/main" id="{82E68FE3-DEE5-C86A-F4AA-9AC9B115CC62}"/>
              </a:ext>
            </a:extLst>
          </p:cNvPr>
          <p:cNvPicPr>
            <a:picLocks noGrp="1" noChangeAspect="1"/>
          </p:cNvPicPr>
          <p:nvPr>
            <p:ph type="pic" sz="quarter" idx="13"/>
          </p:nvPr>
        </p:nvPicPr>
        <p:blipFill>
          <a:blip r:embed="rId2">
            <a:extLst>
              <a:ext uri="{28A0092B-C50C-407E-A947-70E740481C1C}">
                <a14:useLocalDpi xmlns:a14="http://schemas.microsoft.com/office/drawing/2010/main" val="0"/>
              </a:ext>
            </a:extLst>
          </a:blip>
          <a:srcRect l="832" r="2032" b="3"/>
          <a:stretch>
            <a:fillRect/>
          </a:stretch>
        </p:blipFill>
        <p:spPr>
          <a:xfrm>
            <a:off x="5822674" y="1834524"/>
            <a:ext cx="6378722" cy="5023476"/>
          </a:xfrm>
          <a:prstGeom prst="rect">
            <a:avLst/>
          </a:prstGeom>
          <a:noFill/>
        </p:spPr>
      </p:pic>
    </p:spTree>
    <p:extLst>
      <p:ext uri="{BB962C8B-B14F-4D97-AF65-F5344CB8AC3E}">
        <p14:creationId xmlns:p14="http://schemas.microsoft.com/office/powerpoint/2010/main" val="181108396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D022256-E960-40E7-61B1-A1F635170784}"/>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7720577A-DA7D-0FE1-A2E8-60F68B08083B}"/>
              </a:ext>
            </a:extLst>
          </p:cNvPr>
          <p:cNvSpPr>
            <a:spLocks noGrp="1"/>
          </p:cNvSpPr>
          <p:nvPr>
            <p:ph type="title"/>
          </p:nvPr>
        </p:nvSpPr>
        <p:spPr>
          <a:xfrm>
            <a:off x="320558" y="749808"/>
            <a:ext cx="11514755" cy="960120"/>
          </a:xfrm>
        </p:spPr>
        <p:txBody>
          <a:bodyPr anchor="t">
            <a:normAutofit/>
          </a:bodyPr>
          <a:lstStyle/>
          <a:p>
            <a:r>
              <a:rPr lang="en-US" dirty="0"/>
              <a:t>Your Role – Part 2</a:t>
            </a:r>
          </a:p>
        </p:txBody>
      </p:sp>
      <p:sp>
        <p:nvSpPr>
          <p:cNvPr id="4" name="Content Placeholder 3">
            <a:extLst>
              <a:ext uri="{FF2B5EF4-FFF2-40B4-BE49-F238E27FC236}">
                <a16:creationId xmlns:a16="http://schemas.microsoft.com/office/drawing/2014/main" id="{CA2BD074-859D-777B-6AB2-B18C295B33E6}"/>
              </a:ext>
            </a:extLst>
          </p:cNvPr>
          <p:cNvSpPr>
            <a:spLocks noGrp="1"/>
          </p:cNvSpPr>
          <p:nvPr>
            <p:ph idx="1"/>
          </p:nvPr>
        </p:nvSpPr>
        <p:spPr>
          <a:xfrm>
            <a:off x="317773" y="2180556"/>
            <a:ext cx="5012355" cy="4284250"/>
          </a:xfrm>
        </p:spPr>
        <p:txBody>
          <a:bodyPr>
            <a:normAutofit lnSpcReduction="10000"/>
          </a:bodyPr>
          <a:lstStyle/>
          <a:p>
            <a:r>
              <a:rPr lang="en-US" b="1" dirty="0"/>
              <a:t>If you are a Step 1 Steward, after Step 1 you transfer the case to your assigned Officer for Step 2!</a:t>
            </a:r>
          </a:p>
          <a:p>
            <a:r>
              <a:rPr lang="en-US" b="1" dirty="0"/>
              <a:t>As a Step 2 Certified Steward you must do everything on the previous slide, plus</a:t>
            </a:r>
            <a:r>
              <a:rPr lang="en-US" dirty="0"/>
              <a:t>: </a:t>
            </a:r>
          </a:p>
          <a:p>
            <a:r>
              <a:rPr lang="en-US" dirty="0"/>
              <a:t>Write Step 2 Appeal </a:t>
            </a:r>
          </a:p>
          <a:p>
            <a:r>
              <a:rPr lang="en-US" dirty="0"/>
              <a:t>Meet with Management at Step 2 </a:t>
            </a:r>
          </a:p>
          <a:p>
            <a:r>
              <a:rPr lang="en-US" dirty="0"/>
              <a:t>Verify that Grievance is Organized, Documented, and Ready to Appeal </a:t>
            </a:r>
          </a:p>
          <a:p>
            <a:r>
              <a:rPr lang="en-US" dirty="0"/>
              <a:t>Transfer Case to Local after Management Verbal Answer</a:t>
            </a:r>
          </a:p>
          <a:p>
            <a:endParaRPr lang="en-US" dirty="0"/>
          </a:p>
        </p:txBody>
      </p:sp>
      <p:pic>
        <p:nvPicPr>
          <p:cNvPr id="6" name="Picture Placeholder 5">
            <a:extLst>
              <a:ext uri="{FF2B5EF4-FFF2-40B4-BE49-F238E27FC236}">
                <a16:creationId xmlns:a16="http://schemas.microsoft.com/office/drawing/2014/main" id="{314E33E7-303E-7A25-62B6-25AB7FA8C6B5}"/>
              </a:ext>
            </a:extLst>
          </p:cNvPr>
          <p:cNvPicPr>
            <a:picLocks noGrp="1" noChangeAspect="1"/>
          </p:cNvPicPr>
          <p:nvPr>
            <p:ph type="pic" sz="quarter" idx="13"/>
          </p:nvPr>
        </p:nvPicPr>
        <p:blipFill>
          <a:blip r:embed="rId2">
            <a:extLst>
              <a:ext uri="{28A0092B-C50C-407E-A947-70E740481C1C}">
                <a14:useLocalDpi xmlns:a14="http://schemas.microsoft.com/office/drawing/2010/main" val="0"/>
              </a:ext>
            </a:extLst>
          </a:blip>
          <a:srcRect l="832" r="2032" b="3"/>
          <a:stretch>
            <a:fillRect/>
          </a:stretch>
        </p:blipFill>
        <p:spPr>
          <a:xfrm>
            <a:off x="5822674" y="1834524"/>
            <a:ext cx="6378722" cy="5023476"/>
          </a:xfrm>
          <a:prstGeom prst="rect">
            <a:avLst/>
          </a:prstGeom>
          <a:noFill/>
        </p:spPr>
      </p:pic>
    </p:spTree>
    <p:extLst>
      <p:ext uri="{BB962C8B-B14F-4D97-AF65-F5344CB8AC3E}">
        <p14:creationId xmlns:p14="http://schemas.microsoft.com/office/powerpoint/2010/main" val="271375038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Title 1">
            <a:extLst>
              <a:ext uri="{FF2B5EF4-FFF2-40B4-BE49-F238E27FC236}">
                <a16:creationId xmlns:a16="http://schemas.microsoft.com/office/drawing/2014/main" id="{AA96BE80-FC67-C042-C81F-DAA14ED1EFF1}"/>
              </a:ext>
            </a:extLst>
          </p:cNvPr>
          <p:cNvSpPr>
            <a:spLocks noGrp="1"/>
          </p:cNvSpPr>
          <p:nvPr>
            <p:ph type="title"/>
          </p:nvPr>
        </p:nvSpPr>
        <p:spPr>
          <a:xfrm>
            <a:off x="320558" y="749808"/>
            <a:ext cx="11514755" cy="960120"/>
          </a:xfrm>
        </p:spPr>
        <p:txBody>
          <a:bodyPr/>
          <a:lstStyle/>
          <a:p>
            <a:r>
              <a:rPr lang="en-US" dirty="0"/>
              <a:t>Officer / Arbitration Advocate Role</a:t>
            </a:r>
          </a:p>
        </p:txBody>
      </p:sp>
      <p:sp>
        <p:nvSpPr>
          <p:cNvPr id="13" name="Content Placeholder 2">
            <a:extLst>
              <a:ext uri="{FF2B5EF4-FFF2-40B4-BE49-F238E27FC236}">
                <a16:creationId xmlns:a16="http://schemas.microsoft.com/office/drawing/2014/main" id="{6BF04C72-6437-3C6A-4414-BC78EF45A9BD}"/>
              </a:ext>
            </a:extLst>
          </p:cNvPr>
          <p:cNvSpPr>
            <a:spLocks noGrp="1"/>
          </p:cNvSpPr>
          <p:nvPr>
            <p:ph idx="1"/>
          </p:nvPr>
        </p:nvSpPr>
        <p:spPr>
          <a:xfrm>
            <a:off x="317773" y="2180556"/>
            <a:ext cx="5012355" cy="4284250"/>
          </a:xfrm>
        </p:spPr>
        <p:txBody>
          <a:bodyPr>
            <a:normAutofit fontScale="92500" lnSpcReduction="20000"/>
          </a:bodyPr>
          <a:lstStyle/>
          <a:p>
            <a:r>
              <a:rPr lang="en-US" dirty="0"/>
              <a:t>After a Step 2 Designee moves the case to the Local the Officer assigned will review the file, and either write or modify the Additions &amp; Corrections (If Needed)</a:t>
            </a:r>
          </a:p>
          <a:p>
            <a:r>
              <a:rPr lang="en-US" dirty="0"/>
              <a:t>The Officer then will appeal the Grievance to the Appropriate Panel / Designee</a:t>
            </a:r>
          </a:p>
          <a:p>
            <a:r>
              <a:rPr lang="en-US" dirty="0"/>
              <a:t>A Step 3 Appeal includes a written appeal and a place for an updated remedy</a:t>
            </a:r>
          </a:p>
          <a:p>
            <a:r>
              <a:rPr lang="en-US" dirty="0"/>
              <a:t>An Arbitration Appeal has no room to write anything</a:t>
            </a:r>
          </a:p>
          <a:p>
            <a:r>
              <a:rPr lang="en-US" dirty="0"/>
              <a:t>Once at Step 3 or Arbitration, the parties meet on a first come, first serve, rotation basis for each panel</a:t>
            </a:r>
          </a:p>
        </p:txBody>
      </p:sp>
      <p:pic>
        <p:nvPicPr>
          <p:cNvPr id="6" name="Picture Placeholder 5">
            <a:extLst>
              <a:ext uri="{FF2B5EF4-FFF2-40B4-BE49-F238E27FC236}">
                <a16:creationId xmlns:a16="http://schemas.microsoft.com/office/drawing/2014/main" id="{33E76DB6-84D4-D7EF-DBCE-357DE415229F}"/>
              </a:ext>
            </a:extLst>
          </p:cNvPr>
          <p:cNvPicPr>
            <a:picLocks noGrp="1" noChangeAspect="1"/>
          </p:cNvPicPr>
          <p:nvPr>
            <p:ph type="pic" sz="quarter" idx="13"/>
          </p:nvPr>
        </p:nvPicPr>
        <p:blipFill>
          <a:blip r:embed="rId2">
            <a:extLst>
              <a:ext uri="{28A0092B-C50C-407E-A947-70E740481C1C}">
                <a14:useLocalDpi xmlns:a14="http://schemas.microsoft.com/office/drawing/2010/main" val="0"/>
              </a:ext>
            </a:extLst>
          </a:blip>
          <a:srcRect l="1426" r="1426"/>
          <a:stretch/>
        </p:blipFill>
        <p:spPr>
          <a:xfrm>
            <a:off x="5822674" y="1834773"/>
            <a:ext cx="6378722" cy="5022977"/>
          </a:xfrm>
          <a:prstGeom prst="rect">
            <a:avLst/>
          </a:prstGeom>
          <a:noFill/>
        </p:spPr>
      </p:pic>
    </p:spTree>
    <p:extLst>
      <p:ext uri="{BB962C8B-B14F-4D97-AF65-F5344CB8AC3E}">
        <p14:creationId xmlns:p14="http://schemas.microsoft.com/office/powerpoint/2010/main" val="148594869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2BF5AE3-C7A4-787B-945C-0FC313C2221A}"/>
              </a:ext>
            </a:extLst>
          </p:cNvPr>
          <p:cNvSpPr>
            <a:spLocks noGrp="1"/>
          </p:cNvSpPr>
          <p:nvPr>
            <p:ph type="title"/>
          </p:nvPr>
        </p:nvSpPr>
        <p:spPr/>
        <p:txBody>
          <a:bodyPr/>
          <a:lstStyle/>
          <a:p>
            <a:r>
              <a:rPr lang="en-US" dirty="0"/>
              <a:t>ACTIVITY # 1 </a:t>
            </a:r>
            <a:br>
              <a:rPr lang="en-US" dirty="0"/>
            </a:br>
            <a:br>
              <a:rPr lang="en-US" dirty="0"/>
            </a:br>
            <a:r>
              <a:rPr lang="en-US" dirty="0"/>
              <a:t>Where does it go? </a:t>
            </a:r>
          </a:p>
        </p:txBody>
      </p:sp>
      <p:sp>
        <p:nvSpPr>
          <p:cNvPr id="3" name="Content Placeholder 2">
            <a:extLst>
              <a:ext uri="{FF2B5EF4-FFF2-40B4-BE49-F238E27FC236}">
                <a16:creationId xmlns:a16="http://schemas.microsoft.com/office/drawing/2014/main" id="{DE4C9B56-B5A7-ACAA-0040-FC174290EF84}"/>
              </a:ext>
            </a:extLst>
          </p:cNvPr>
          <p:cNvSpPr>
            <a:spLocks noGrp="1"/>
          </p:cNvSpPr>
          <p:nvPr>
            <p:ph idx="1"/>
          </p:nvPr>
        </p:nvSpPr>
        <p:spPr/>
        <p:txBody>
          <a:bodyPr/>
          <a:lstStyle/>
          <a:p>
            <a:r>
              <a:rPr lang="en-US" dirty="0"/>
              <a:t>Emergency Placement </a:t>
            </a:r>
          </a:p>
          <a:p>
            <a:r>
              <a:rPr lang="en-US" dirty="0"/>
              <a:t>Harassment / Hostile Work Environment </a:t>
            </a:r>
          </a:p>
          <a:p>
            <a:r>
              <a:rPr lang="en-US" dirty="0"/>
              <a:t>Suspension of 7 Days</a:t>
            </a:r>
          </a:p>
          <a:p>
            <a:r>
              <a:rPr lang="en-US" dirty="0"/>
              <a:t>Denial of Information</a:t>
            </a:r>
          </a:p>
          <a:p>
            <a:r>
              <a:rPr lang="en-US" dirty="0"/>
              <a:t>Compliance &amp; Enforcement </a:t>
            </a:r>
          </a:p>
          <a:p>
            <a:r>
              <a:rPr lang="en-US" dirty="0"/>
              <a:t>Letter of Demand for $1,000</a:t>
            </a:r>
          </a:p>
          <a:p>
            <a:r>
              <a:rPr lang="en-US" dirty="0"/>
              <a:t>Letter of Demand for $10,000</a:t>
            </a:r>
          </a:p>
          <a:p>
            <a:endParaRPr lang="en-US" dirty="0"/>
          </a:p>
          <a:p>
            <a:endParaRPr lang="en-US" dirty="0"/>
          </a:p>
        </p:txBody>
      </p:sp>
      <p:pic>
        <p:nvPicPr>
          <p:cNvPr id="6" name="Picture Placeholder 5">
            <a:extLst>
              <a:ext uri="{FF2B5EF4-FFF2-40B4-BE49-F238E27FC236}">
                <a16:creationId xmlns:a16="http://schemas.microsoft.com/office/drawing/2014/main" id="{A5BB667A-7A60-0ED6-9059-7981280C5953}"/>
              </a:ext>
            </a:extLst>
          </p:cNvPr>
          <p:cNvPicPr>
            <a:picLocks noGrp="1" noChangeAspect="1"/>
          </p:cNvPicPr>
          <p:nvPr>
            <p:ph type="pic" sz="quarter" idx="13"/>
          </p:nvPr>
        </p:nvPicPr>
        <p:blipFill>
          <a:blip r:embed="rId2">
            <a:extLst>
              <a:ext uri="{28A0092B-C50C-407E-A947-70E740481C1C}">
                <a14:useLocalDpi xmlns:a14="http://schemas.microsoft.com/office/drawing/2010/main" val="0"/>
              </a:ext>
              <a:ext uri="{837473B0-CC2E-450A-ABE3-18F120FF3D39}">
                <a1611:picAttrSrcUrl xmlns:a1611="http://schemas.microsoft.com/office/drawing/2016/11/main" r:id="rId3"/>
              </a:ext>
            </a:extLst>
          </a:blip>
          <a:srcRect l="14644" r="14644"/>
          <a:stretch>
            <a:fillRect/>
          </a:stretch>
        </p:blipFill>
        <p:spPr/>
      </p:pic>
    </p:spTree>
    <p:extLst>
      <p:ext uri="{BB962C8B-B14F-4D97-AF65-F5344CB8AC3E}">
        <p14:creationId xmlns:p14="http://schemas.microsoft.com/office/powerpoint/2010/main" val="214291014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60473B6-C0F9-A9A5-3B5F-415466E41838}"/>
              </a:ext>
            </a:extLst>
          </p:cNvPr>
          <p:cNvSpPr>
            <a:spLocks noGrp="1"/>
          </p:cNvSpPr>
          <p:nvPr>
            <p:ph type="title"/>
          </p:nvPr>
        </p:nvSpPr>
        <p:spPr/>
        <p:txBody>
          <a:bodyPr/>
          <a:lstStyle/>
          <a:p>
            <a:r>
              <a:rPr lang="en-US" dirty="0"/>
              <a:t>Big Picture</a:t>
            </a:r>
          </a:p>
        </p:txBody>
      </p:sp>
      <p:sp>
        <p:nvSpPr>
          <p:cNvPr id="3" name="Content Placeholder 2">
            <a:extLst>
              <a:ext uri="{FF2B5EF4-FFF2-40B4-BE49-F238E27FC236}">
                <a16:creationId xmlns:a16="http://schemas.microsoft.com/office/drawing/2014/main" id="{9CE52AC7-6D09-2B5A-2828-7F846C546BB9}"/>
              </a:ext>
            </a:extLst>
          </p:cNvPr>
          <p:cNvSpPr>
            <a:spLocks noGrp="1"/>
          </p:cNvSpPr>
          <p:nvPr>
            <p:ph idx="1"/>
          </p:nvPr>
        </p:nvSpPr>
        <p:spPr/>
        <p:txBody>
          <a:bodyPr>
            <a:normAutofit lnSpcReduction="10000"/>
          </a:bodyPr>
          <a:lstStyle/>
          <a:p>
            <a:r>
              <a:rPr lang="en-US" sz="2400" dirty="0"/>
              <a:t>The entire process is designed for the previous Steward / Officer to prepare the Grievance and Casefile for the next person</a:t>
            </a:r>
          </a:p>
          <a:p>
            <a:r>
              <a:rPr lang="en-US" sz="2400" dirty="0"/>
              <a:t>Full disclosure is required at Step 2, meaning both parties must fully exchange all arguments and/or documents</a:t>
            </a:r>
          </a:p>
          <a:p>
            <a:r>
              <a:rPr lang="en-US" sz="2400" dirty="0"/>
              <a:t>When a Grievance is appealed to Arbitration, the parties are far more likely to settle in Pre – Arbitration if the casefile is organized and complete</a:t>
            </a:r>
          </a:p>
          <a:p>
            <a:r>
              <a:rPr lang="en-US" sz="2400" dirty="0"/>
              <a:t>Knowing where you case goes helps you better prepare </a:t>
            </a:r>
            <a:r>
              <a:rPr lang="en-US" sz="2400"/>
              <a:t>your Grievance </a:t>
            </a:r>
            <a:endParaRPr lang="en-US" sz="2400" dirty="0"/>
          </a:p>
          <a:p>
            <a:r>
              <a:rPr lang="en-US" sz="2400" dirty="0"/>
              <a:t>No one knows what you investigated, saw, or found unless you write it down as an official document within the casefile </a:t>
            </a:r>
          </a:p>
        </p:txBody>
      </p:sp>
    </p:spTree>
    <p:extLst>
      <p:ext uri="{BB962C8B-B14F-4D97-AF65-F5344CB8AC3E}">
        <p14:creationId xmlns:p14="http://schemas.microsoft.com/office/powerpoint/2010/main" val="398842123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8835225-0901-D12F-5FBF-92C078E756F1}"/>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6533F704-FFC4-887A-13A0-AB704B610859}"/>
              </a:ext>
            </a:extLst>
          </p:cNvPr>
          <p:cNvSpPr>
            <a:spLocks noGrp="1"/>
          </p:cNvSpPr>
          <p:nvPr>
            <p:ph type="title"/>
          </p:nvPr>
        </p:nvSpPr>
        <p:spPr>
          <a:xfrm>
            <a:off x="3794760" y="2176272"/>
            <a:ext cx="6903720" cy="1965960"/>
          </a:xfrm>
        </p:spPr>
        <p:txBody>
          <a:bodyPr wrap="square" lIns="0" tIns="0" rIns="0" bIns="0" anchor="ctr">
            <a:normAutofit/>
          </a:bodyPr>
          <a:lstStyle/>
          <a:p>
            <a:pPr algn="l">
              <a:spcBef>
                <a:spcPts val="0"/>
              </a:spcBef>
              <a:spcAft>
                <a:spcPts val="0"/>
              </a:spcAft>
            </a:pPr>
            <a:r>
              <a:rPr lang="en-US" sz="4800" b="0" dirty="0">
                <a:solidFill>
                  <a:srgbClr val="171717"/>
                </a:solidFill>
                <a:latin typeface="Haettenschweiler"/>
              </a:rPr>
              <a:t>GRIEVANCE</a:t>
            </a:r>
          </a:p>
          <a:p>
            <a:pPr algn="l">
              <a:spcBef>
                <a:spcPts val="0"/>
              </a:spcBef>
              <a:spcAft>
                <a:spcPts val="0"/>
              </a:spcAft>
            </a:pPr>
            <a:r>
              <a:rPr lang="en-US" sz="4800" b="0" dirty="0">
                <a:solidFill>
                  <a:srgbClr val="171717"/>
                </a:solidFill>
                <a:latin typeface="Haettenschweiler"/>
              </a:rPr>
              <a:t>investigation</a:t>
            </a:r>
          </a:p>
        </p:txBody>
      </p:sp>
      <p:sp>
        <p:nvSpPr>
          <p:cNvPr id="3" name="Section label">
            <a:extLst>
              <a:ext uri="{FF2B5EF4-FFF2-40B4-BE49-F238E27FC236}">
                <a16:creationId xmlns:a16="http://schemas.microsoft.com/office/drawing/2014/main" id="{035D7F56-F614-AA8B-9209-E80E98245F51}"/>
              </a:ext>
            </a:extLst>
          </p:cNvPr>
          <p:cNvSpPr txBox="1"/>
          <p:nvPr/>
        </p:nvSpPr>
        <p:spPr>
          <a:xfrm>
            <a:off x="3822191" y="1627632"/>
            <a:ext cx="3657600" cy="261610"/>
          </a:xfrm>
          <a:prstGeom prst="rect">
            <a:avLst/>
          </a:prstGeom>
          <a:noFill/>
        </p:spPr>
        <p:txBody>
          <a:bodyPr wrap="square" lIns="0" tIns="0" rIns="0" bIns="0">
            <a:spAutoFit/>
          </a:bodyPr>
          <a:lstStyle/>
          <a:p>
            <a:pPr algn="l"/>
            <a:r>
              <a:rPr sz="1700" b="1" dirty="0">
                <a:solidFill>
                  <a:srgbClr val="C8350F"/>
                </a:solidFill>
                <a:latin typeface="Trade Gothic Next Light"/>
              </a:rPr>
              <a:t>SECTION 0</a:t>
            </a:r>
            <a:r>
              <a:rPr lang="en-US" sz="1700" b="1" dirty="0">
                <a:solidFill>
                  <a:srgbClr val="C8350F"/>
                </a:solidFill>
                <a:latin typeface="Trade Gothic Next Light"/>
              </a:rPr>
              <a:t>2</a:t>
            </a:r>
            <a:endParaRPr sz="1700" b="1" dirty="0">
              <a:solidFill>
                <a:srgbClr val="C8350F"/>
              </a:solidFill>
              <a:latin typeface="Trade Gothic Next Light"/>
            </a:endParaRPr>
          </a:p>
        </p:txBody>
      </p:sp>
      <p:sp>
        <p:nvSpPr>
          <p:cNvPr id="4" name="Section numeral">
            <a:extLst>
              <a:ext uri="{FF2B5EF4-FFF2-40B4-BE49-F238E27FC236}">
                <a16:creationId xmlns:a16="http://schemas.microsoft.com/office/drawing/2014/main" id="{EB3B9958-5BF4-825A-D460-45278204D2FD}"/>
              </a:ext>
            </a:extLst>
          </p:cNvPr>
          <p:cNvSpPr txBox="1"/>
          <p:nvPr/>
        </p:nvSpPr>
        <p:spPr>
          <a:xfrm>
            <a:off x="985021" y="2040773"/>
            <a:ext cx="1586974" cy="2492990"/>
          </a:xfrm>
          <a:prstGeom prst="rect">
            <a:avLst/>
          </a:prstGeom>
          <a:noFill/>
        </p:spPr>
        <p:txBody>
          <a:bodyPr wrap="none" lIns="0" tIns="0" rIns="0" bIns="0" anchor="ctr">
            <a:spAutoFit/>
          </a:bodyPr>
          <a:lstStyle/>
          <a:p>
            <a:pPr algn="ctr"/>
            <a:r>
              <a:rPr sz="16200" b="0" dirty="0">
                <a:solidFill>
                  <a:srgbClr val="C8350F"/>
                </a:solidFill>
                <a:latin typeface="Haettenschweiler"/>
              </a:rPr>
              <a:t>0</a:t>
            </a:r>
            <a:r>
              <a:rPr lang="en-US" sz="16200" b="0" dirty="0">
                <a:solidFill>
                  <a:srgbClr val="C8350F"/>
                </a:solidFill>
                <a:latin typeface="Haettenschweiler"/>
              </a:rPr>
              <a:t>2</a:t>
            </a:r>
            <a:endParaRPr sz="16200" b="0" dirty="0">
              <a:solidFill>
                <a:srgbClr val="C8350F"/>
              </a:solidFill>
              <a:latin typeface="Haettenschweiler"/>
            </a:endParaRPr>
          </a:p>
        </p:txBody>
      </p:sp>
      <p:sp>
        <p:nvSpPr>
          <p:cNvPr id="5" name="Section divider rule">
            <a:extLst>
              <a:ext uri="{FF2B5EF4-FFF2-40B4-BE49-F238E27FC236}">
                <a16:creationId xmlns:a16="http://schemas.microsoft.com/office/drawing/2014/main" id="{AEF178CD-4C8C-1396-74CC-63A87CA547FC}"/>
              </a:ext>
            </a:extLst>
          </p:cNvPr>
          <p:cNvSpPr/>
          <p:nvPr/>
        </p:nvSpPr>
        <p:spPr>
          <a:xfrm>
            <a:off x="3246120" y="1627632"/>
            <a:ext cx="32004" cy="3401568"/>
          </a:xfrm>
          <a:prstGeom prst="rect">
            <a:avLst/>
          </a:prstGeom>
          <a:solidFill>
            <a:srgbClr val="C8350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Tree>
    <p:extLst>
      <p:ext uri="{BB962C8B-B14F-4D97-AF65-F5344CB8AC3E}">
        <p14:creationId xmlns:p14="http://schemas.microsoft.com/office/powerpoint/2010/main" val="3390181633"/>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Title 1">
            <a:extLst>
              <a:ext uri="{FF2B5EF4-FFF2-40B4-BE49-F238E27FC236}">
                <a16:creationId xmlns:a16="http://schemas.microsoft.com/office/drawing/2014/main" id="{684CB24C-6C26-8C22-8FD8-181A0459B7FD}"/>
              </a:ext>
            </a:extLst>
          </p:cNvPr>
          <p:cNvSpPr>
            <a:spLocks noGrp="1"/>
          </p:cNvSpPr>
          <p:nvPr>
            <p:ph type="title"/>
          </p:nvPr>
        </p:nvSpPr>
        <p:spPr>
          <a:xfrm>
            <a:off x="320558" y="749808"/>
            <a:ext cx="11514755" cy="960120"/>
          </a:xfrm>
        </p:spPr>
        <p:txBody>
          <a:bodyPr/>
          <a:lstStyle/>
          <a:p>
            <a:r>
              <a:rPr lang="en-US" dirty="0"/>
              <a:t>Is it a grievance?</a:t>
            </a:r>
          </a:p>
        </p:txBody>
      </p:sp>
      <p:sp>
        <p:nvSpPr>
          <p:cNvPr id="14" name="Content Placeholder 2">
            <a:extLst>
              <a:ext uri="{FF2B5EF4-FFF2-40B4-BE49-F238E27FC236}">
                <a16:creationId xmlns:a16="http://schemas.microsoft.com/office/drawing/2014/main" id="{60D9649A-50AD-7B5A-08E0-E64F33322F64}"/>
              </a:ext>
            </a:extLst>
          </p:cNvPr>
          <p:cNvSpPr>
            <a:spLocks noGrp="1"/>
          </p:cNvSpPr>
          <p:nvPr>
            <p:ph idx="1"/>
          </p:nvPr>
        </p:nvSpPr>
        <p:spPr>
          <a:xfrm>
            <a:off x="317773" y="2180556"/>
            <a:ext cx="5012355" cy="4284250"/>
          </a:xfrm>
        </p:spPr>
        <p:txBody>
          <a:bodyPr>
            <a:normAutofit fontScale="92500"/>
          </a:bodyPr>
          <a:lstStyle/>
          <a:p>
            <a:r>
              <a:rPr lang="en-US" dirty="0"/>
              <a:t>The human memory is incomplete at best – before we file a Grievance we must verify everything we are told </a:t>
            </a:r>
          </a:p>
          <a:p>
            <a:r>
              <a:rPr lang="en-US" dirty="0"/>
              <a:t>Prior to filing a Grievance you need to have a general idea of the Article and Language Violated</a:t>
            </a:r>
          </a:p>
          <a:p>
            <a:r>
              <a:rPr lang="en-US" dirty="0"/>
              <a:t>If a member claims the Contract was violated and the facts disagree, notify your Officer / Chief Steward (Example: It is a violation to skip progression in Discipline. The member insists it was skipped, but you have proof it was not)</a:t>
            </a:r>
          </a:p>
          <a:p>
            <a:r>
              <a:rPr lang="en-US" dirty="0"/>
              <a:t>If you can’t find the Language / Article, it most likely is NOT a Grievance </a:t>
            </a:r>
          </a:p>
        </p:txBody>
      </p:sp>
      <p:pic>
        <p:nvPicPr>
          <p:cNvPr id="6" name="Picture Placeholder 5">
            <a:extLst>
              <a:ext uri="{FF2B5EF4-FFF2-40B4-BE49-F238E27FC236}">
                <a16:creationId xmlns:a16="http://schemas.microsoft.com/office/drawing/2014/main" id="{649E46ED-4F89-E054-FB06-CCED7DE7811B}"/>
              </a:ext>
            </a:extLst>
          </p:cNvPr>
          <p:cNvPicPr>
            <a:picLocks noGrp="1" noChangeAspect="1"/>
          </p:cNvPicPr>
          <p:nvPr>
            <p:ph type="pic" sz="quarter" idx="13"/>
          </p:nvPr>
        </p:nvPicPr>
        <p:blipFill>
          <a:blip r:embed="rId2">
            <a:extLst>
              <a:ext uri="{28A0092B-C50C-407E-A947-70E740481C1C}">
                <a14:useLocalDpi xmlns:a14="http://schemas.microsoft.com/office/drawing/2010/main" val="0"/>
              </a:ext>
              <a:ext uri="{837473B0-CC2E-450A-ABE3-18F120FF3D39}">
                <a1611:picAttrSrcUrl xmlns:a1611="http://schemas.microsoft.com/office/drawing/2016/11/main" r:id="rId3"/>
              </a:ext>
            </a:extLst>
          </a:blip>
          <a:srcRect l="7617" r="7617"/>
          <a:stretch/>
        </p:blipFill>
        <p:spPr>
          <a:xfrm>
            <a:off x="5822674" y="1834762"/>
            <a:ext cx="6378722" cy="5023000"/>
          </a:xfrm>
          <a:noFill/>
        </p:spPr>
      </p:pic>
      <p:sp>
        <p:nvSpPr>
          <p:cNvPr id="7" name="TextBox 6">
            <a:extLst>
              <a:ext uri="{FF2B5EF4-FFF2-40B4-BE49-F238E27FC236}">
                <a16:creationId xmlns:a16="http://schemas.microsoft.com/office/drawing/2014/main" id="{359AE2E9-A0FB-5B5A-8474-8732A528B568}"/>
              </a:ext>
            </a:extLst>
          </p:cNvPr>
          <p:cNvSpPr txBox="1"/>
          <p:nvPr/>
        </p:nvSpPr>
        <p:spPr>
          <a:xfrm>
            <a:off x="9780540" y="6657707"/>
            <a:ext cx="2420856" cy="200055"/>
          </a:xfrm>
          <a:prstGeom prst="rect">
            <a:avLst/>
          </a:prstGeom>
          <a:solidFill>
            <a:srgbClr val="000000"/>
          </a:solidFill>
        </p:spPr>
        <p:txBody>
          <a:bodyPr wrap="none" rtlCol="0">
            <a:spAutoFit/>
          </a:bodyPr>
          <a:lstStyle/>
          <a:p>
            <a:pPr algn="r">
              <a:spcAft>
                <a:spcPts val="600"/>
              </a:spcAft>
            </a:pPr>
            <a:r>
              <a:rPr lang="en-US" sz="700">
                <a:solidFill>
                  <a:srgbClr val="FFFFFF"/>
                </a:solidFill>
                <a:hlinkClick r:id="rId3" tooltip="https://www.thebluediamondgallery.com/typewriter/c/complaint.html">
                  <a:extLst>
                    <a:ext uri="{A12FA001-AC4F-418D-AE19-62706E023703}">
                      <ahyp:hlinkClr xmlns:ahyp="http://schemas.microsoft.com/office/drawing/2018/hyperlinkcolor" val="tx"/>
                    </a:ext>
                  </a:extLst>
                </a:hlinkClick>
              </a:rPr>
              <a:t>This Photo</a:t>
            </a:r>
            <a:r>
              <a:rPr lang="en-US" sz="700">
                <a:solidFill>
                  <a:srgbClr val="FFFFFF"/>
                </a:solidFill>
              </a:rPr>
              <a:t> by Unknown Author is licensed under </a:t>
            </a:r>
            <a:r>
              <a:rPr lang="en-US" sz="700">
                <a:solidFill>
                  <a:srgbClr val="FFFFFF"/>
                </a:solidFill>
                <a:hlinkClick r:id="rId4" tooltip="https://creativecommons.org/licenses/by-sa/3.0/">
                  <a:extLst>
                    <a:ext uri="{A12FA001-AC4F-418D-AE19-62706E023703}">
                      <ahyp:hlinkClr xmlns:ahyp="http://schemas.microsoft.com/office/drawing/2018/hyperlinkcolor" val="tx"/>
                    </a:ext>
                  </a:extLst>
                </a:hlinkClick>
              </a:rPr>
              <a:t>CC BY-SA</a:t>
            </a:r>
            <a:endParaRPr lang="en-US" sz="700">
              <a:solidFill>
                <a:srgbClr val="FFFFFF"/>
              </a:solidFill>
            </a:endParaRPr>
          </a:p>
        </p:txBody>
      </p:sp>
    </p:spTree>
    <p:extLst>
      <p:ext uri="{BB962C8B-B14F-4D97-AF65-F5344CB8AC3E}">
        <p14:creationId xmlns:p14="http://schemas.microsoft.com/office/powerpoint/2010/main" val="2969393649"/>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79D6F34-3C1A-096E-1E59-D205EE81EF70}"/>
              </a:ext>
            </a:extLst>
          </p:cNvPr>
          <p:cNvSpPr>
            <a:spLocks noGrp="1"/>
          </p:cNvSpPr>
          <p:nvPr>
            <p:ph type="title"/>
          </p:nvPr>
        </p:nvSpPr>
        <p:spPr/>
        <p:txBody>
          <a:bodyPr/>
          <a:lstStyle/>
          <a:p>
            <a:r>
              <a:rPr lang="en-US" dirty="0"/>
              <a:t>How to Investigate</a:t>
            </a:r>
          </a:p>
        </p:txBody>
      </p:sp>
      <p:sp>
        <p:nvSpPr>
          <p:cNvPr id="3" name="Text Placeholder 2">
            <a:extLst>
              <a:ext uri="{FF2B5EF4-FFF2-40B4-BE49-F238E27FC236}">
                <a16:creationId xmlns:a16="http://schemas.microsoft.com/office/drawing/2014/main" id="{CA862F90-CA85-3EF4-9EF5-52B389B38BF8}"/>
              </a:ext>
            </a:extLst>
          </p:cNvPr>
          <p:cNvSpPr>
            <a:spLocks noGrp="1"/>
          </p:cNvSpPr>
          <p:nvPr>
            <p:ph type="body" idx="1"/>
          </p:nvPr>
        </p:nvSpPr>
        <p:spPr/>
        <p:txBody>
          <a:bodyPr/>
          <a:lstStyle/>
          <a:p>
            <a:r>
              <a:rPr lang="en-US" dirty="0"/>
              <a:t>Part 1 – Preliminary investigation</a:t>
            </a:r>
          </a:p>
        </p:txBody>
      </p:sp>
      <p:sp>
        <p:nvSpPr>
          <p:cNvPr id="4" name="Content Placeholder 3">
            <a:extLst>
              <a:ext uri="{FF2B5EF4-FFF2-40B4-BE49-F238E27FC236}">
                <a16:creationId xmlns:a16="http://schemas.microsoft.com/office/drawing/2014/main" id="{D932C9A6-F7C1-C1B5-225D-CB4F7879777A}"/>
              </a:ext>
            </a:extLst>
          </p:cNvPr>
          <p:cNvSpPr>
            <a:spLocks noGrp="1"/>
          </p:cNvSpPr>
          <p:nvPr>
            <p:ph sz="half" idx="2"/>
          </p:nvPr>
        </p:nvSpPr>
        <p:spPr>
          <a:xfrm>
            <a:off x="317773" y="2368476"/>
            <a:ext cx="5349064" cy="3208666"/>
          </a:xfrm>
        </p:spPr>
        <p:txBody>
          <a:bodyPr>
            <a:normAutofit fontScale="85000" lnSpcReduction="20000"/>
          </a:bodyPr>
          <a:lstStyle/>
          <a:p>
            <a:r>
              <a:rPr lang="en-US" dirty="0"/>
              <a:t>Once a member asks for a Steward, pull them off the floor and hear them out</a:t>
            </a:r>
          </a:p>
          <a:p>
            <a:r>
              <a:rPr lang="en-US" dirty="0"/>
              <a:t>Explain to the member that you need a Statement immediately </a:t>
            </a:r>
          </a:p>
          <a:p>
            <a:r>
              <a:rPr lang="en-US" dirty="0"/>
              <a:t>Find the / any applicable language to determine if it is a Violation and speak to likely witnesses to answer, “Who, What, Where, When and How” </a:t>
            </a:r>
          </a:p>
          <a:p>
            <a:r>
              <a:rPr lang="en-US" dirty="0"/>
              <a:t>Explain to the member what you are doing and how the process works – “Once you finish your Statement I begin my investigation. As soon as I finish investigating, I will meet with your Supervisor and follow up regardless of the outcome.” </a:t>
            </a:r>
          </a:p>
        </p:txBody>
      </p:sp>
      <p:sp>
        <p:nvSpPr>
          <p:cNvPr id="5" name="Text Placeholder 4">
            <a:extLst>
              <a:ext uri="{FF2B5EF4-FFF2-40B4-BE49-F238E27FC236}">
                <a16:creationId xmlns:a16="http://schemas.microsoft.com/office/drawing/2014/main" id="{63BA19CB-139F-4760-05D1-F427D529077C}"/>
              </a:ext>
            </a:extLst>
          </p:cNvPr>
          <p:cNvSpPr>
            <a:spLocks noGrp="1"/>
          </p:cNvSpPr>
          <p:nvPr>
            <p:ph type="body" sz="quarter" idx="3"/>
          </p:nvPr>
        </p:nvSpPr>
        <p:spPr/>
        <p:txBody>
          <a:bodyPr/>
          <a:lstStyle/>
          <a:p>
            <a:r>
              <a:rPr lang="en-US" dirty="0"/>
              <a:t>Part 2 – Request for Information</a:t>
            </a:r>
          </a:p>
        </p:txBody>
      </p:sp>
      <p:sp>
        <p:nvSpPr>
          <p:cNvPr id="6" name="Content Placeholder 5">
            <a:extLst>
              <a:ext uri="{FF2B5EF4-FFF2-40B4-BE49-F238E27FC236}">
                <a16:creationId xmlns:a16="http://schemas.microsoft.com/office/drawing/2014/main" id="{249E6258-F92C-8C15-49BF-E7C2E05A1270}"/>
              </a:ext>
            </a:extLst>
          </p:cNvPr>
          <p:cNvSpPr>
            <a:spLocks noGrp="1"/>
          </p:cNvSpPr>
          <p:nvPr>
            <p:ph sz="quarter" idx="4"/>
          </p:nvPr>
        </p:nvSpPr>
        <p:spPr>
          <a:xfrm>
            <a:off x="6224796" y="2368476"/>
            <a:ext cx="5349240" cy="3208666"/>
          </a:xfrm>
        </p:spPr>
        <p:txBody>
          <a:bodyPr>
            <a:normAutofit fontScale="85000" lnSpcReduction="20000"/>
          </a:bodyPr>
          <a:lstStyle/>
          <a:p>
            <a:r>
              <a:rPr lang="en-US" dirty="0"/>
              <a:t>Once you have completed a Preliminary Investigation, you then pivot to your FIRST Request for Information </a:t>
            </a:r>
          </a:p>
          <a:p>
            <a:r>
              <a:rPr lang="en-US" dirty="0"/>
              <a:t>Use a Request for Information Templates (Such as made by Roscoe or G.U.T.S.) and the </a:t>
            </a:r>
            <a:r>
              <a:rPr lang="en-US" dirty="0" err="1"/>
              <a:t>UnOfficial</a:t>
            </a:r>
            <a:r>
              <a:rPr lang="en-US" dirty="0"/>
              <a:t> Grievance Guide on APWUSteward.com as a foundation / starting point </a:t>
            </a:r>
          </a:p>
          <a:p>
            <a:r>
              <a:rPr lang="en-US" dirty="0"/>
              <a:t>Add additional elements to your Request for Information to tailor it to what you know of your Grievance </a:t>
            </a:r>
          </a:p>
          <a:p>
            <a:r>
              <a:rPr lang="en-US" dirty="0"/>
              <a:t>Identify anyone you may want to Interview and add those in your RFI – including Date, Time, and Individuals Name</a:t>
            </a:r>
          </a:p>
        </p:txBody>
      </p:sp>
      <p:sp>
        <p:nvSpPr>
          <p:cNvPr id="7" name="TextBox 6">
            <a:extLst>
              <a:ext uri="{FF2B5EF4-FFF2-40B4-BE49-F238E27FC236}">
                <a16:creationId xmlns:a16="http://schemas.microsoft.com/office/drawing/2014/main" id="{0099CD08-6D58-A597-FA57-AEB046971304}"/>
              </a:ext>
            </a:extLst>
          </p:cNvPr>
          <p:cNvSpPr txBox="1"/>
          <p:nvPr/>
        </p:nvSpPr>
        <p:spPr>
          <a:xfrm>
            <a:off x="317772" y="5800507"/>
            <a:ext cx="11256264" cy="923330"/>
          </a:xfrm>
          <a:prstGeom prst="rect">
            <a:avLst/>
          </a:prstGeom>
          <a:noFill/>
        </p:spPr>
        <p:txBody>
          <a:bodyPr wrap="square" rtlCol="0">
            <a:spAutoFit/>
          </a:bodyPr>
          <a:lstStyle/>
          <a:p>
            <a:r>
              <a:rPr lang="en-US" dirty="0"/>
              <a:t>NOTE: If a non-member asks a question, we must file a Grievance if it is a Grievance. But we </a:t>
            </a:r>
            <a:r>
              <a:rPr lang="en-US" b="1" dirty="0"/>
              <a:t>ALWAYS</a:t>
            </a:r>
            <a:r>
              <a:rPr lang="en-US" dirty="0"/>
              <a:t> ask them to join </a:t>
            </a:r>
            <a:r>
              <a:rPr lang="en-US" b="1" dirty="0"/>
              <a:t>BEFORE</a:t>
            </a:r>
            <a:r>
              <a:rPr lang="en-US" dirty="0"/>
              <a:t> representing them: “I see you are a non-member, if interested is the official form to sign up.”</a:t>
            </a:r>
          </a:p>
          <a:p>
            <a:endParaRPr lang="en-US" dirty="0"/>
          </a:p>
        </p:txBody>
      </p:sp>
    </p:spTree>
    <p:extLst>
      <p:ext uri="{BB962C8B-B14F-4D97-AF65-F5344CB8AC3E}">
        <p14:creationId xmlns:p14="http://schemas.microsoft.com/office/powerpoint/2010/main" val="2987160845"/>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7DD717D-7CC0-613C-BB1D-5D9FA6980B08}"/>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8385BF88-6416-712E-5191-5EF3900B29B0}"/>
              </a:ext>
            </a:extLst>
          </p:cNvPr>
          <p:cNvSpPr>
            <a:spLocks noGrp="1"/>
          </p:cNvSpPr>
          <p:nvPr>
            <p:ph type="title"/>
          </p:nvPr>
        </p:nvSpPr>
        <p:spPr/>
        <p:txBody>
          <a:bodyPr/>
          <a:lstStyle/>
          <a:p>
            <a:r>
              <a:rPr lang="en-US" dirty="0"/>
              <a:t>ACTIVITY # 2 </a:t>
            </a:r>
            <a:br>
              <a:rPr lang="en-US" dirty="0"/>
            </a:br>
            <a:br>
              <a:rPr lang="en-US" dirty="0"/>
            </a:br>
            <a:r>
              <a:rPr lang="en-US" dirty="0"/>
              <a:t>Sample RFI</a:t>
            </a:r>
          </a:p>
        </p:txBody>
      </p:sp>
      <p:sp>
        <p:nvSpPr>
          <p:cNvPr id="3" name="Content Placeholder 2">
            <a:extLst>
              <a:ext uri="{FF2B5EF4-FFF2-40B4-BE49-F238E27FC236}">
                <a16:creationId xmlns:a16="http://schemas.microsoft.com/office/drawing/2014/main" id="{39CC4C6A-5E10-02AE-F01F-2E9805CB31B9}"/>
              </a:ext>
            </a:extLst>
          </p:cNvPr>
          <p:cNvSpPr>
            <a:spLocks noGrp="1"/>
          </p:cNvSpPr>
          <p:nvPr>
            <p:ph idx="1"/>
          </p:nvPr>
        </p:nvSpPr>
        <p:spPr/>
        <p:txBody>
          <a:bodyPr>
            <a:normAutofit fontScale="85000" lnSpcReduction="10000"/>
          </a:bodyPr>
          <a:lstStyle/>
          <a:p>
            <a:r>
              <a:rPr lang="en-US" sz="1900" dirty="0"/>
              <a:t>Each of you will be provided multiple blank Requests for Information (RFI) Sheets</a:t>
            </a:r>
          </a:p>
          <a:p>
            <a:r>
              <a:rPr lang="en-US" sz="1900" dirty="0"/>
              <a:t>On the following slides, you will be presented a fake scenario based on real phone calls to the Local and real Steward Requests </a:t>
            </a:r>
          </a:p>
          <a:p>
            <a:r>
              <a:rPr lang="en-US" sz="1900" dirty="0"/>
              <a:t>Everyone in this room is experienced enough, and skilled enough to write the RFI – the purpose is practice, not perfection! </a:t>
            </a:r>
          </a:p>
          <a:p>
            <a:r>
              <a:rPr lang="en-US" sz="1900" dirty="0"/>
              <a:t>We want you to spend 10 minutes on each RFI, and we will spend ten minutes as a group discussing what found</a:t>
            </a:r>
          </a:p>
          <a:p>
            <a:endParaRPr lang="en-US" dirty="0"/>
          </a:p>
          <a:p>
            <a:endParaRPr lang="en-US" dirty="0"/>
          </a:p>
        </p:txBody>
      </p:sp>
      <p:pic>
        <p:nvPicPr>
          <p:cNvPr id="6" name="Picture Placeholder 5">
            <a:extLst>
              <a:ext uri="{FF2B5EF4-FFF2-40B4-BE49-F238E27FC236}">
                <a16:creationId xmlns:a16="http://schemas.microsoft.com/office/drawing/2014/main" id="{CE59EC95-36FD-8386-B9B4-0E6178928978}"/>
              </a:ext>
            </a:extLst>
          </p:cNvPr>
          <p:cNvPicPr>
            <a:picLocks noGrp="1" noChangeAspect="1"/>
          </p:cNvPicPr>
          <p:nvPr>
            <p:ph type="pic" sz="quarter" idx="13"/>
          </p:nvPr>
        </p:nvPicPr>
        <p:blipFill>
          <a:blip r:embed="rId2">
            <a:extLst>
              <a:ext uri="{28A0092B-C50C-407E-A947-70E740481C1C}">
                <a14:useLocalDpi xmlns:a14="http://schemas.microsoft.com/office/drawing/2010/main" val="0"/>
              </a:ext>
              <a:ext uri="{837473B0-CC2E-450A-ABE3-18F120FF3D39}">
                <a1611:picAttrSrcUrl xmlns:a1611="http://schemas.microsoft.com/office/drawing/2016/11/main" r:id="rId3"/>
              </a:ext>
            </a:extLst>
          </a:blip>
          <a:srcRect l="14644" r="14644"/>
          <a:stretch>
            <a:fillRect/>
          </a:stretch>
        </p:blipFill>
        <p:spPr/>
      </p:pic>
    </p:spTree>
    <p:extLst>
      <p:ext uri="{BB962C8B-B14F-4D97-AF65-F5344CB8AC3E}">
        <p14:creationId xmlns:p14="http://schemas.microsoft.com/office/powerpoint/2010/main" val="4197951935"/>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09E35B4-AE8A-0248-A3EE-D9BE8D478C74}"/>
              </a:ext>
            </a:extLst>
          </p:cNvPr>
          <p:cNvSpPr>
            <a:spLocks noGrp="1"/>
          </p:cNvSpPr>
          <p:nvPr>
            <p:ph type="title"/>
          </p:nvPr>
        </p:nvSpPr>
        <p:spPr/>
        <p:txBody>
          <a:bodyPr/>
          <a:lstStyle/>
          <a:p>
            <a:r>
              <a:rPr lang="en-US" dirty="0"/>
              <a:t>ACTIVITY # 2</a:t>
            </a:r>
          </a:p>
        </p:txBody>
      </p:sp>
      <p:sp>
        <p:nvSpPr>
          <p:cNvPr id="3" name="Text Placeholder 2">
            <a:extLst>
              <a:ext uri="{FF2B5EF4-FFF2-40B4-BE49-F238E27FC236}">
                <a16:creationId xmlns:a16="http://schemas.microsoft.com/office/drawing/2014/main" id="{2AAEA7E0-4DA3-884E-3694-F08436B78BE8}"/>
              </a:ext>
            </a:extLst>
          </p:cNvPr>
          <p:cNvSpPr>
            <a:spLocks noGrp="1"/>
          </p:cNvSpPr>
          <p:nvPr>
            <p:ph type="body" idx="1"/>
          </p:nvPr>
        </p:nvSpPr>
        <p:spPr/>
        <p:txBody>
          <a:bodyPr/>
          <a:lstStyle/>
          <a:p>
            <a:r>
              <a:rPr lang="en-US" dirty="0"/>
              <a:t>ACTIVITY # 2 A</a:t>
            </a:r>
          </a:p>
        </p:txBody>
      </p:sp>
      <p:sp>
        <p:nvSpPr>
          <p:cNvPr id="4" name="Content Placeholder 3">
            <a:extLst>
              <a:ext uri="{FF2B5EF4-FFF2-40B4-BE49-F238E27FC236}">
                <a16:creationId xmlns:a16="http://schemas.microsoft.com/office/drawing/2014/main" id="{E38F34A5-8879-8844-7C02-8ADD4796C590}"/>
              </a:ext>
            </a:extLst>
          </p:cNvPr>
          <p:cNvSpPr>
            <a:spLocks noGrp="1"/>
          </p:cNvSpPr>
          <p:nvPr>
            <p:ph sz="half" idx="2"/>
          </p:nvPr>
        </p:nvSpPr>
        <p:spPr>
          <a:xfrm>
            <a:off x="317773" y="2533338"/>
            <a:ext cx="5349064" cy="3693906"/>
          </a:xfrm>
        </p:spPr>
        <p:txBody>
          <a:bodyPr/>
          <a:lstStyle/>
          <a:p>
            <a:r>
              <a:rPr lang="en-US" dirty="0"/>
              <a:t>A member called and told you that they were not allowed to work the Labor Day Holiday or their NS Day. They said they were from a Local Post Office represented by the 480-481 Area Local. The member was asked if anyone else worked the Holiday and the member said, “I think Susan Oppenheimer did.” You asked if Management solicited for the Holiday, and the member said, “What is that?” </a:t>
            </a:r>
          </a:p>
        </p:txBody>
      </p:sp>
      <p:sp>
        <p:nvSpPr>
          <p:cNvPr id="5" name="Text Placeholder 4">
            <a:extLst>
              <a:ext uri="{FF2B5EF4-FFF2-40B4-BE49-F238E27FC236}">
                <a16:creationId xmlns:a16="http://schemas.microsoft.com/office/drawing/2014/main" id="{03504D34-0CD8-690A-AA6F-7879EB024C8C}"/>
              </a:ext>
            </a:extLst>
          </p:cNvPr>
          <p:cNvSpPr>
            <a:spLocks noGrp="1"/>
          </p:cNvSpPr>
          <p:nvPr>
            <p:ph type="body" sz="quarter" idx="3"/>
          </p:nvPr>
        </p:nvSpPr>
        <p:spPr/>
        <p:txBody>
          <a:bodyPr/>
          <a:lstStyle/>
          <a:p>
            <a:r>
              <a:rPr lang="en-US" dirty="0"/>
              <a:t>ACTIVITY # 2 B</a:t>
            </a:r>
          </a:p>
        </p:txBody>
      </p:sp>
      <p:sp>
        <p:nvSpPr>
          <p:cNvPr id="6" name="Content Placeholder 5">
            <a:extLst>
              <a:ext uri="{FF2B5EF4-FFF2-40B4-BE49-F238E27FC236}">
                <a16:creationId xmlns:a16="http://schemas.microsoft.com/office/drawing/2014/main" id="{F214B04C-7FCA-1C98-28C2-9D7FD2524A6D}"/>
              </a:ext>
            </a:extLst>
          </p:cNvPr>
          <p:cNvSpPr>
            <a:spLocks noGrp="1"/>
          </p:cNvSpPr>
          <p:nvPr>
            <p:ph sz="quarter" idx="4"/>
          </p:nvPr>
        </p:nvSpPr>
        <p:spPr>
          <a:xfrm>
            <a:off x="6224796" y="2533336"/>
            <a:ext cx="5349240" cy="3693907"/>
          </a:xfrm>
        </p:spPr>
        <p:txBody>
          <a:bodyPr/>
          <a:lstStyle/>
          <a:p>
            <a:r>
              <a:rPr lang="en-US" dirty="0"/>
              <a:t>A member comes up to you on the workroom floor and told you that they received ‘this in the mail about a week ago’. It is a Notice of Removal for Attendance. The Notice of Removal is dated nine days ago. On the Notice of Removal you see the Steward in the Investigative Interview was Eric Chornoby. You speak to Eric and receive his notes. You discover that in the Interview the many 3971’s covered multiple days, but on the Discipline Management listed each absence individually. </a:t>
            </a:r>
          </a:p>
        </p:txBody>
      </p:sp>
    </p:spTree>
    <p:extLst>
      <p:ext uri="{BB962C8B-B14F-4D97-AF65-F5344CB8AC3E}">
        <p14:creationId xmlns:p14="http://schemas.microsoft.com/office/powerpoint/2010/main" val="2793010982"/>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B0264D9-E1A9-C1E0-02C8-A1D389E1AD14}"/>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6E5B4B33-6EF6-F88B-9559-4DA1CFBDFE47}"/>
              </a:ext>
            </a:extLst>
          </p:cNvPr>
          <p:cNvSpPr>
            <a:spLocks noGrp="1"/>
          </p:cNvSpPr>
          <p:nvPr>
            <p:ph type="title"/>
          </p:nvPr>
        </p:nvSpPr>
        <p:spPr/>
        <p:txBody>
          <a:bodyPr/>
          <a:lstStyle/>
          <a:p>
            <a:r>
              <a:rPr lang="en-US" dirty="0"/>
              <a:t>How to Investigate Part 2</a:t>
            </a:r>
          </a:p>
        </p:txBody>
      </p:sp>
      <p:sp>
        <p:nvSpPr>
          <p:cNvPr id="3" name="Text Placeholder 2">
            <a:extLst>
              <a:ext uri="{FF2B5EF4-FFF2-40B4-BE49-F238E27FC236}">
                <a16:creationId xmlns:a16="http://schemas.microsoft.com/office/drawing/2014/main" id="{5E6B8AB0-EBAA-FE3D-E3E9-1F31DE5EE80E}"/>
              </a:ext>
            </a:extLst>
          </p:cNvPr>
          <p:cNvSpPr>
            <a:spLocks noGrp="1"/>
          </p:cNvSpPr>
          <p:nvPr>
            <p:ph type="body" idx="1"/>
          </p:nvPr>
        </p:nvSpPr>
        <p:spPr/>
        <p:txBody>
          <a:bodyPr/>
          <a:lstStyle/>
          <a:p>
            <a:r>
              <a:rPr lang="en-US" dirty="0"/>
              <a:t>Part 3 – Complete Investigation</a:t>
            </a:r>
          </a:p>
        </p:txBody>
      </p:sp>
      <p:sp>
        <p:nvSpPr>
          <p:cNvPr id="4" name="Content Placeholder 3">
            <a:extLst>
              <a:ext uri="{FF2B5EF4-FFF2-40B4-BE49-F238E27FC236}">
                <a16:creationId xmlns:a16="http://schemas.microsoft.com/office/drawing/2014/main" id="{EB4B1B61-F239-DFA3-1FFC-9657A881AECD}"/>
              </a:ext>
            </a:extLst>
          </p:cNvPr>
          <p:cNvSpPr>
            <a:spLocks noGrp="1"/>
          </p:cNvSpPr>
          <p:nvPr>
            <p:ph sz="half" idx="2"/>
          </p:nvPr>
        </p:nvSpPr>
        <p:spPr/>
        <p:txBody>
          <a:bodyPr>
            <a:normAutofit fontScale="92500"/>
          </a:bodyPr>
          <a:lstStyle/>
          <a:p>
            <a:r>
              <a:rPr lang="en-US" dirty="0"/>
              <a:t>Craft any / all potential Interviews you need to Conduct – this may take a while! </a:t>
            </a:r>
          </a:p>
          <a:p>
            <a:r>
              <a:rPr lang="en-US" dirty="0"/>
              <a:t>Refer to </a:t>
            </a:r>
            <a:r>
              <a:rPr lang="en-US" dirty="0" err="1"/>
              <a:t>UnOfficial</a:t>
            </a:r>
            <a:r>
              <a:rPr lang="en-US" dirty="0"/>
              <a:t> Grievance Guide for Interview Ideas</a:t>
            </a:r>
          </a:p>
          <a:p>
            <a:r>
              <a:rPr lang="en-US" dirty="0"/>
              <a:t>Conduct any interview(es) you deemed necessary in Part 2 – Request for Information</a:t>
            </a:r>
          </a:p>
          <a:p>
            <a:r>
              <a:rPr lang="en-US" dirty="0"/>
              <a:t>Review the first Request for Information if / when received to determine if you received all you requested</a:t>
            </a:r>
          </a:p>
          <a:p>
            <a:r>
              <a:rPr lang="en-US" dirty="0"/>
              <a:t>Submit a Second Request for Information if necessary</a:t>
            </a:r>
          </a:p>
          <a:p>
            <a:endParaRPr lang="en-US" dirty="0"/>
          </a:p>
        </p:txBody>
      </p:sp>
      <p:sp>
        <p:nvSpPr>
          <p:cNvPr id="5" name="Text Placeholder 4">
            <a:extLst>
              <a:ext uri="{FF2B5EF4-FFF2-40B4-BE49-F238E27FC236}">
                <a16:creationId xmlns:a16="http://schemas.microsoft.com/office/drawing/2014/main" id="{26F56A92-E010-0915-9D35-FEA334044A62}"/>
              </a:ext>
            </a:extLst>
          </p:cNvPr>
          <p:cNvSpPr>
            <a:spLocks noGrp="1"/>
          </p:cNvSpPr>
          <p:nvPr>
            <p:ph type="body" sz="quarter" idx="3"/>
          </p:nvPr>
        </p:nvSpPr>
        <p:spPr/>
        <p:txBody>
          <a:bodyPr/>
          <a:lstStyle/>
          <a:p>
            <a:r>
              <a:rPr lang="en-US" dirty="0"/>
              <a:t>Part 4 – Build Grievance </a:t>
            </a:r>
            <a:r>
              <a:rPr lang="en-US" dirty="0" err="1"/>
              <a:t>filE</a:t>
            </a:r>
            <a:endParaRPr lang="en-US" dirty="0"/>
          </a:p>
        </p:txBody>
      </p:sp>
      <p:sp>
        <p:nvSpPr>
          <p:cNvPr id="6" name="Content Placeholder 5">
            <a:extLst>
              <a:ext uri="{FF2B5EF4-FFF2-40B4-BE49-F238E27FC236}">
                <a16:creationId xmlns:a16="http://schemas.microsoft.com/office/drawing/2014/main" id="{BD6F4723-5523-62AF-7270-71BEB077F03B}"/>
              </a:ext>
            </a:extLst>
          </p:cNvPr>
          <p:cNvSpPr>
            <a:spLocks noGrp="1"/>
          </p:cNvSpPr>
          <p:nvPr>
            <p:ph sz="quarter" idx="4"/>
          </p:nvPr>
        </p:nvSpPr>
        <p:spPr/>
        <p:txBody>
          <a:bodyPr>
            <a:normAutofit fontScale="92500"/>
          </a:bodyPr>
          <a:lstStyle/>
          <a:p>
            <a:r>
              <a:rPr lang="en-US" dirty="0"/>
              <a:t>Document all Documents received from the Request for Information (either in a Statement, in an Exhibits Receive Sheet, or another form of documentation)</a:t>
            </a:r>
          </a:p>
          <a:p>
            <a:r>
              <a:rPr lang="en-US" dirty="0"/>
              <a:t>Place all Documents in Order (Based on the Order of Document Sheet, Officer Recommendation or </a:t>
            </a:r>
            <a:r>
              <a:rPr lang="en-US" dirty="0" err="1"/>
              <a:t>UnOfficial</a:t>
            </a:r>
            <a:r>
              <a:rPr lang="en-US" dirty="0"/>
              <a:t> Grievance Guide)</a:t>
            </a:r>
          </a:p>
          <a:p>
            <a:r>
              <a:rPr lang="en-US" dirty="0"/>
              <a:t>Complete any Organizational Documents you have (Chronology, Exhibit List, File Folder, File Maker, </a:t>
            </a:r>
            <a:r>
              <a:rPr lang="en-US" dirty="0" err="1"/>
              <a:t>etc</a:t>
            </a:r>
            <a:r>
              <a:rPr lang="en-US" dirty="0"/>
              <a:t>)</a:t>
            </a:r>
          </a:p>
          <a:p>
            <a:r>
              <a:rPr lang="en-US" dirty="0"/>
              <a:t>Review &amp; Prepare to Meet at Step 1 </a:t>
            </a:r>
          </a:p>
        </p:txBody>
      </p:sp>
    </p:spTree>
    <p:extLst>
      <p:ext uri="{BB962C8B-B14F-4D97-AF65-F5344CB8AC3E}">
        <p14:creationId xmlns:p14="http://schemas.microsoft.com/office/powerpoint/2010/main" val="3082628897"/>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33D348D-94D6-19AF-32FD-C004AB93346E}"/>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BDF5B495-C71D-4455-07C1-A794FBAB8C01}"/>
              </a:ext>
            </a:extLst>
          </p:cNvPr>
          <p:cNvSpPr>
            <a:spLocks noGrp="1"/>
          </p:cNvSpPr>
          <p:nvPr>
            <p:ph type="title"/>
          </p:nvPr>
        </p:nvSpPr>
        <p:spPr/>
        <p:txBody>
          <a:bodyPr>
            <a:normAutofit/>
          </a:bodyPr>
          <a:lstStyle/>
          <a:p>
            <a:r>
              <a:rPr lang="en-US" dirty="0"/>
              <a:t>ACTIVITY # 3 </a:t>
            </a:r>
            <a:br>
              <a:rPr lang="en-US" dirty="0"/>
            </a:br>
            <a:br>
              <a:rPr lang="en-US" dirty="0"/>
            </a:br>
            <a:r>
              <a:rPr lang="en-US" dirty="0"/>
              <a:t>interviews</a:t>
            </a:r>
          </a:p>
        </p:txBody>
      </p:sp>
      <p:sp>
        <p:nvSpPr>
          <p:cNvPr id="3" name="Content Placeholder 2">
            <a:extLst>
              <a:ext uri="{FF2B5EF4-FFF2-40B4-BE49-F238E27FC236}">
                <a16:creationId xmlns:a16="http://schemas.microsoft.com/office/drawing/2014/main" id="{396D4850-243F-C02B-7E4F-4311C524EA5A}"/>
              </a:ext>
            </a:extLst>
          </p:cNvPr>
          <p:cNvSpPr>
            <a:spLocks noGrp="1"/>
          </p:cNvSpPr>
          <p:nvPr>
            <p:ph idx="1"/>
          </p:nvPr>
        </p:nvSpPr>
        <p:spPr/>
        <p:txBody>
          <a:bodyPr>
            <a:normAutofit fontScale="77500" lnSpcReduction="20000"/>
          </a:bodyPr>
          <a:lstStyle/>
          <a:p>
            <a:r>
              <a:rPr lang="en-US" sz="1900" dirty="0"/>
              <a:t>Interviews have many purposes. They can be used to Prove a Violation, Codify or Confirm the Record / Information, Establish Negative / Adverse Inference, and so much more! </a:t>
            </a:r>
          </a:p>
          <a:p>
            <a:r>
              <a:rPr lang="en-US" sz="1900" dirty="0"/>
              <a:t>If you have a ‘hole’ in your Grievance, or lack a smoking gun, an interview is a good idea</a:t>
            </a:r>
          </a:p>
          <a:p>
            <a:r>
              <a:rPr lang="en-US" sz="1900" dirty="0"/>
              <a:t>I want each person to find a partner and individually spend 15 minutes writing an interview based on the following prompt, and then spend 10 minutes (Total) interviewing your Partner</a:t>
            </a:r>
          </a:p>
          <a:p>
            <a:r>
              <a:rPr lang="en-US" sz="1900" dirty="0"/>
              <a:t>Each person will select ONE prompt </a:t>
            </a:r>
            <a:endParaRPr lang="en-US" dirty="0"/>
          </a:p>
          <a:p>
            <a:endParaRPr lang="en-US" dirty="0"/>
          </a:p>
        </p:txBody>
      </p:sp>
      <p:pic>
        <p:nvPicPr>
          <p:cNvPr id="6" name="Picture Placeholder 5">
            <a:extLst>
              <a:ext uri="{FF2B5EF4-FFF2-40B4-BE49-F238E27FC236}">
                <a16:creationId xmlns:a16="http://schemas.microsoft.com/office/drawing/2014/main" id="{4752669B-C239-48AC-757C-1C2C7F8B5E86}"/>
              </a:ext>
            </a:extLst>
          </p:cNvPr>
          <p:cNvPicPr>
            <a:picLocks noGrp="1" noChangeAspect="1"/>
          </p:cNvPicPr>
          <p:nvPr>
            <p:ph type="pic" sz="quarter" idx="13"/>
          </p:nvPr>
        </p:nvPicPr>
        <p:blipFill>
          <a:blip r:embed="rId2">
            <a:extLst>
              <a:ext uri="{28A0092B-C50C-407E-A947-70E740481C1C}">
                <a14:useLocalDpi xmlns:a14="http://schemas.microsoft.com/office/drawing/2010/main" val="0"/>
              </a:ext>
              <a:ext uri="{837473B0-CC2E-450A-ABE3-18F120FF3D39}">
                <a1611:picAttrSrcUrl xmlns:a1611="http://schemas.microsoft.com/office/drawing/2016/11/main" r:id="rId3"/>
              </a:ext>
            </a:extLst>
          </a:blip>
          <a:srcRect l="14644" r="14644"/>
          <a:stretch>
            <a:fillRect/>
          </a:stretch>
        </p:blipFill>
        <p:spPr/>
      </p:pic>
    </p:spTree>
    <p:extLst>
      <p:ext uri="{BB962C8B-B14F-4D97-AF65-F5344CB8AC3E}">
        <p14:creationId xmlns:p14="http://schemas.microsoft.com/office/powerpoint/2010/main" val="2230681727"/>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8DC134A-4015-C70E-C01E-8A40351E96D0}"/>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BABE9419-7272-4FA4-C6D2-C7C89B184970}"/>
              </a:ext>
            </a:extLst>
          </p:cNvPr>
          <p:cNvSpPr>
            <a:spLocks noGrp="1"/>
          </p:cNvSpPr>
          <p:nvPr>
            <p:ph type="title"/>
          </p:nvPr>
        </p:nvSpPr>
        <p:spPr/>
        <p:txBody>
          <a:bodyPr/>
          <a:lstStyle/>
          <a:p>
            <a:r>
              <a:rPr lang="en-US" dirty="0"/>
              <a:t>ACTIVITY # 3</a:t>
            </a:r>
          </a:p>
        </p:txBody>
      </p:sp>
      <p:sp>
        <p:nvSpPr>
          <p:cNvPr id="3" name="Text Placeholder 2">
            <a:extLst>
              <a:ext uri="{FF2B5EF4-FFF2-40B4-BE49-F238E27FC236}">
                <a16:creationId xmlns:a16="http://schemas.microsoft.com/office/drawing/2014/main" id="{0ED33705-CFA5-EE9E-37B3-9C6A93175F25}"/>
              </a:ext>
            </a:extLst>
          </p:cNvPr>
          <p:cNvSpPr>
            <a:spLocks noGrp="1"/>
          </p:cNvSpPr>
          <p:nvPr>
            <p:ph type="body" idx="1"/>
          </p:nvPr>
        </p:nvSpPr>
        <p:spPr/>
        <p:txBody>
          <a:bodyPr/>
          <a:lstStyle/>
          <a:p>
            <a:r>
              <a:rPr lang="en-US" dirty="0"/>
              <a:t>ACTIVITY # 3 A</a:t>
            </a:r>
          </a:p>
        </p:txBody>
      </p:sp>
      <p:sp>
        <p:nvSpPr>
          <p:cNvPr id="4" name="Content Placeholder 3">
            <a:extLst>
              <a:ext uri="{FF2B5EF4-FFF2-40B4-BE49-F238E27FC236}">
                <a16:creationId xmlns:a16="http://schemas.microsoft.com/office/drawing/2014/main" id="{25560A1C-5839-C5C9-124C-97C8E7DF7EA1}"/>
              </a:ext>
            </a:extLst>
          </p:cNvPr>
          <p:cNvSpPr>
            <a:spLocks noGrp="1"/>
          </p:cNvSpPr>
          <p:nvPr>
            <p:ph sz="half" idx="2"/>
          </p:nvPr>
        </p:nvSpPr>
        <p:spPr>
          <a:xfrm>
            <a:off x="317773" y="2533338"/>
            <a:ext cx="5349064" cy="3693906"/>
          </a:xfrm>
        </p:spPr>
        <p:txBody>
          <a:bodyPr>
            <a:noAutofit/>
          </a:bodyPr>
          <a:lstStyle/>
          <a:p>
            <a:r>
              <a:rPr lang="en-US" sz="1700" dirty="0"/>
              <a:t>You are investigating a potential Grievance for a member who was not allowed to work the Labor Day Holiday. You have the LMOU, Seniority List, OTDL, Vacation Calendar, Clock Rings showing a junior employee Susan Oppenheimer worked on the Holiday and the members Statement. Management did not provide you the Holiday Solicitation List. The LMOU requires Management solicit Holiday volunteers, and the Manager is responsible for this solicitation. Identify who you would interview, why you would interview them, and then write at least 5 mock interview questions. </a:t>
            </a:r>
          </a:p>
        </p:txBody>
      </p:sp>
      <p:sp>
        <p:nvSpPr>
          <p:cNvPr id="5" name="Text Placeholder 4">
            <a:extLst>
              <a:ext uri="{FF2B5EF4-FFF2-40B4-BE49-F238E27FC236}">
                <a16:creationId xmlns:a16="http://schemas.microsoft.com/office/drawing/2014/main" id="{CA4E1E89-5770-7A2B-3C64-92E40B7BD36D}"/>
              </a:ext>
            </a:extLst>
          </p:cNvPr>
          <p:cNvSpPr>
            <a:spLocks noGrp="1"/>
          </p:cNvSpPr>
          <p:nvPr>
            <p:ph type="body" sz="quarter" idx="3"/>
          </p:nvPr>
        </p:nvSpPr>
        <p:spPr>
          <a:xfrm>
            <a:off x="5816184" y="1773857"/>
            <a:ext cx="5757852" cy="590144"/>
          </a:xfrm>
        </p:spPr>
        <p:txBody>
          <a:bodyPr/>
          <a:lstStyle/>
          <a:p>
            <a:r>
              <a:rPr lang="en-US" dirty="0"/>
              <a:t>ACTIVITY # 3 B</a:t>
            </a:r>
          </a:p>
        </p:txBody>
      </p:sp>
      <p:sp>
        <p:nvSpPr>
          <p:cNvPr id="6" name="Content Placeholder 5">
            <a:extLst>
              <a:ext uri="{FF2B5EF4-FFF2-40B4-BE49-F238E27FC236}">
                <a16:creationId xmlns:a16="http://schemas.microsoft.com/office/drawing/2014/main" id="{0C5CC429-0BDD-4838-ACB3-6FC85138A75B}"/>
              </a:ext>
            </a:extLst>
          </p:cNvPr>
          <p:cNvSpPr>
            <a:spLocks noGrp="1"/>
          </p:cNvSpPr>
          <p:nvPr>
            <p:ph sz="quarter" idx="4"/>
          </p:nvPr>
        </p:nvSpPr>
        <p:spPr>
          <a:xfrm>
            <a:off x="5816184" y="2533336"/>
            <a:ext cx="6153462" cy="3792513"/>
          </a:xfrm>
        </p:spPr>
        <p:txBody>
          <a:bodyPr>
            <a:noAutofit/>
          </a:bodyPr>
          <a:lstStyle/>
          <a:p>
            <a:r>
              <a:rPr lang="en-US" sz="1700" dirty="0"/>
              <a:t>You are investigating a Notice of Removal. You are still waiting on the Request for Information to be completed, but you have the both sets of Interview Notes, date/time/subject of a Documented Discussion, the 3971s, the 3972, a copy of Managements Request for Administrative Action, a copy of the Discipline, Documentation of Attendance Reviews, No Medical Documentation and the members Statement. In the Statement the member claimed they submitted Medical Documentation to Management, and to quote, “I turned in my Doctor note to Supervisor Browning every time I missed work.” Identify who you would interview, why you would interview them, and write at least 5 mock interview questions. </a:t>
            </a:r>
          </a:p>
        </p:txBody>
      </p:sp>
    </p:spTree>
    <p:extLst>
      <p:ext uri="{BB962C8B-B14F-4D97-AF65-F5344CB8AC3E}">
        <p14:creationId xmlns:p14="http://schemas.microsoft.com/office/powerpoint/2010/main" val="2768671740"/>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3222790-1C8C-0246-75A8-5F18D1AA8356}"/>
              </a:ext>
            </a:extLst>
          </p:cNvPr>
          <p:cNvSpPr>
            <a:spLocks noGrp="1"/>
          </p:cNvSpPr>
          <p:nvPr>
            <p:ph type="title"/>
          </p:nvPr>
        </p:nvSpPr>
        <p:spPr/>
        <p:txBody>
          <a:bodyPr/>
          <a:lstStyle/>
          <a:p>
            <a:r>
              <a:rPr lang="en-US" dirty="0"/>
              <a:t>Activity # 3 – Reflection </a:t>
            </a:r>
          </a:p>
        </p:txBody>
      </p:sp>
      <p:sp>
        <p:nvSpPr>
          <p:cNvPr id="3" name="Content Placeholder 2">
            <a:extLst>
              <a:ext uri="{FF2B5EF4-FFF2-40B4-BE49-F238E27FC236}">
                <a16:creationId xmlns:a16="http://schemas.microsoft.com/office/drawing/2014/main" id="{BCC46AFD-898B-BAEB-D2E1-D40B7A685675}"/>
              </a:ext>
            </a:extLst>
          </p:cNvPr>
          <p:cNvSpPr>
            <a:spLocks noGrp="1"/>
          </p:cNvSpPr>
          <p:nvPr>
            <p:ph idx="1"/>
          </p:nvPr>
        </p:nvSpPr>
        <p:spPr/>
        <p:txBody>
          <a:bodyPr/>
          <a:lstStyle/>
          <a:p>
            <a:r>
              <a:rPr lang="en-US" dirty="0"/>
              <a:t>When investigating some Grievances you will quickly discover you need a key piece of information that only one person has – which makes an Interview the obvious choice</a:t>
            </a:r>
          </a:p>
          <a:p>
            <a:r>
              <a:rPr lang="en-US" dirty="0"/>
              <a:t>In other Grievances you will find a lot of murky water and must decide if you </a:t>
            </a:r>
            <a:r>
              <a:rPr lang="en-US" b="1" dirty="0"/>
              <a:t>should</a:t>
            </a:r>
            <a:r>
              <a:rPr lang="en-US" dirty="0"/>
              <a:t> interview as it may harm your Grievance and if so, who is the best person to interview </a:t>
            </a:r>
          </a:p>
          <a:p>
            <a:r>
              <a:rPr lang="en-US" dirty="0"/>
              <a:t>You should only conduct an interview if you believe you can get the answer you need from the interviewee </a:t>
            </a:r>
          </a:p>
          <a:p>
            <a:r>
              <a:rPr lang="en-US" dirty="0"/>
              <a:t>While some training recommends interviews for all Grievances, we only recommend them as needed. Interviews take a considerable amount of time, energy and effort and are unpredictable </a:t>
            </a:r>
          </a:p>
          <a:p>
            <a:r>
              <a:rPr lang="en-US" dirty="0"/>
              <a:t>A good interview is an excellent way to get more Steward time, to put pressure on Management, and confirm a violation which results in winning your Grievance! </a:t>
            </a:r>
          </a:p>
        </p:txBody>
      </p:sp>
    </p:spTree>
    <p:extLst>
      <p:ext uri="{BB962C8B-B14F-4D97-AF65-F5344CB8AC3E}">
        <p14:creationId xmlns:p14="http://schemas.microsoft.com/office/powerpoint/2010/main" val="610040772"/>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6593432-D63B-FF6D-012F-7517A6BAE06B}"/>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7A43E388-1735-63C8-AD07-0C5C58EFCBE9}"/>
              </a:ext>
            </a:extLst>
          </p:cNvPr>
          <p:cNvSpPr>
            <a:spLocks noGrp="1"/>
          </p:cNvSpPr>
          <p:nvPr>
            <p:ph type="title"/>
          </p:nvPr>
        </p:nvSpPr>
        <p:spPr>
          <a:xfrm>
            <a:off x="3794760" y="2176272"/>
            <a:ext cx="6903720" cy="1965960"/>
          </a:xfrm>
        </p:spPr>
        <p:txBody>
          <a:bodyPr wrap="square" lIns="0" tIns="0" rIns="0" bIns="0" anchor="ctr">
            <a:normAutofit/>
          </a:bodyPr>
          <a:lstStyle/>
          <a:p>
            <a:pPr algn="l">
              <a:spcBef>
                <a:spcPts val="0"/>
              </a:spcBef>
              <a:spcAft>
                <a:spcPts val="0"/>
              </a:spcAft>
            </a:pPr>
            <a:r>
              <a:rPr lang="en-US" sz="4800" b="0" dirty="0">
                <a:solidFill>
                  <a:srgbClr val="171717"/>
                </a:solidFill>
                <a:latin typeface="Haettenschweiler"/>
              </a:rPr>
              <a:t>Step 1 Meetings</a:t>
            </a:r>
          </a:p>
        </p:txBody>
      </p:sp>
      <p:sp>
        <p:nvSpPr>
          <p:cNvPr id="3" name="Section label">
            <a:extLst>
              <a:ext uri="{FF2B5EF4-FFF2-40B4-BE49-F238E27FC236}">
                <a16:creationId xmlns:a16="http://schemas.microsoft.com/office/drawing/2014/main" id="{4E72EAAD-34FC-D4A0-3FD2-9ABBE3D59AD8}"/>
              </a:ext>
            </a:extLst>
          </p:cNvPr>
          <p:cNvSpPr txBox="1"/>
          <p:nvPr/>
        </p:nvSpPr>
        <p:spPr>
          <a:xfrm>
            <a:off x="3822191" y="1627632"/>
            <a:ext cx="3657600" cy="261610"/>
          </a:xfrm>
          <a:prstGeom prst="rect">
            <a:avLst/>
          </a:prstGeom>
          <a:noFill/>
        </p:spPr>
        <p:txBody>
          <a:bodyPr wrap="square" lIns="0" tIns="0" rIns="0" bIns="0">
            <a:spAutoFit/>
          </a:bodyPr>
          <a:lstStyle/>
          <a:p>
            <a:pPr algn="l"/>
            <a:r>
              <a:rPr sz="1700" b="1" dirty="0">
                <a:solidFill>
                  <a:srgbClr val="C8350F"/>
                </a:solidFill>
                <a:latin typeface="Trade Gothic Next Light"/>
              </a:rPr>
              <a:t>SECTION 0</a:t>
            </a:r>
            <a:r>
              <a:rPr lang="en-US" sz="1700" b="1" dirty="0">
                <a:solidFill>
                  <a:srgbClr val="C8350F"/>
                </a:solidFill>
                <a:latin typeface="Trade Gothic Next Light"/>
              </a:rPr>
              <a:t>3</a:t>
            </a:r>
            <a:endParaRPr sz="1700" b="1" dirty="0">
              <a:solidFill>
                <a:srgbClr val="C8350F"/>
              </a:solidFill>
              <a:latin typeface="Trade Gothic Next Light"/>
            </a:endParaRPr>
          </a:p>
        </p:txBody>
      </p:sp>
      <p:sp>
        <p:nvSpPr>
          <p:cNvPr id="4" name="Section numeral">
            <a:extLst>
              <a:ext uri="{FF2B5EF4-FFF2-40B4-BE49-F238E27FC236}">
                <a16:creationId xmlns:a16="http://schemas.microsoft.com/office/drawing/2014/main" id="{B868B88D-5635-D89C-23F5-B7FACCF31202}"/>
              </a:ext>
            </a:extLst>
          </p:cNvPr>
          <p:cNvSpPr txBox="1"/>
          <p:nvPr/>
        </p:nvSpPr>
        <p:spPr>
          <a:xfrm>
            <a:off x="985823" y="2040773"/>
            <a:ext cx="1585370" cy="2492990"/>
          </a:xfrm>
          <a:prstGeom prst="rect">
            <a:avLst/>
          </a:prstGeom>
          <a:noFill/>
        </p:spPr>
        <p:txBody>
          <a:bodyPr wrap="none" lIns="0" tIns="0" rIns="0" bIns="0" anchor="ctr">
            <a:spAutoFit/>
          </a:bodyPr>
          <a:lstStyle/>
          <a:p>
            <a:pPr algn="ctr"/>
            <a:r>
              <a:rPr sz="16200" b="0" dirty="0">
                <a:solidFill>
                  <a:srgbClr val="C8350F"/>
                </a:solidFill>
                <a:latin typeface="Haettenschweiler"/>
              </a:rPr>
              <a:t>0</a:t>
            </a:r>
            <a:r>
              <a:rPr lang="en-US" sz="16200" b="0" dirty="0">
                <a:solidFill>
                  <a:srgbClr val="C8350F"/>
                </a:solidFill>
                <a:latin typeface="Haettenschweiler"/>
              </a:rPr>
              <a:t>3</a:t>
            </a:r>
            <a:endParaRPr sz="16200" b="0" dirty="0">
              <a:solidFill>
                <a:srgbClr val="C8350F"/>
              </a:solidFill>
              <a:latin typeface="Haettenschweiler"/>
            </a:endParaRPr>
          </a:p>
        </p:txBody>
      </p:sp>
      <p:sp>
        <p:nvSpPr>
          <p:cNvPr id="5" name="Section divider rule">
            <a:extLst>
              <a:ext uri="{FF2B5EF4-FFF2-40B4-BE49-F238E27FC236}">
                <a16:creationId xmlns:a16="http://schemas.microsoft.com/office/drawing/2014/main" id="{2461E87A-224C-FE11-7841-7331F34F3AD3}"/>
              </a:ext>
            </a:extLst>
          </p:cNvPr>
          <p:cNvSpPr/>
          <p:nvPr/>
        </p:nvSpPr>
        <p:spPr>
          <a:xfrm>
            <a:off x="3246120" y="1627632"/>
            <a:ext cx="32004" cy="3401568"/>
          </a:xfrm>
          <a:prstGeom prst="rect">
            <a:avLst/>
          </a:prstGeom>
          <a:solidFill>
            <a:srgbClr val="C8350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Tree>
    <p:extLst>
      <p:ext uri="{BB962C8B-B14F-4D97-AF65-F5344CB8AC3E}">
        <p14:creationId xmlns:p14="http://schemas.microsoft.com/office/powerpoint/2010/main" val="3608156768"/>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6A58CE1-4A1F-0C69-BF50-64B07F6F09FA}"/>
              </a:ext>
            </a:extLst>
          </p:cNvPr>
          <p:cNvSpPr>
            <a:spLocks noGrp="1"/>
          </p:cNvSpPr>
          <p:nvPr>
            <p:ph type="title"/>
          </p:nvPr>
        </p:nvSpPr>
        <p:spPr>
          <a:xfrm>
            <a:off x="320558" y="749808"/>
            <a:ext cx="11514755" cy="960120"/>
          </a:xfrm>
        </p:spPr>
        <p:txBody>
          <a:bodyPr anchor="t">
            <a:normAutofit/>
          </a:bodyPr>
          <a:lstStyle/>
          <a:p>
            <a:r>
              <a:rPr lang="en-US" dirty="0"/>
              <a:t>Preparing for a Negotiation</a:t>
            </a:r>
          </a:p>
        </p:txBody>
      </p:sp>
      <p:sp>
        <p:nvSpPr>
          <p:cNvPr id="4" name="Content Placeholder 3">
            <a:extLst>
              <a:ext uri="{FF2B5EF4-FFF2-40B4-BE49-F238E27FC236}">
                <a16:creationId xmlns:a16="http://schemas.microsoft.com/office/drawing/2014/main" id="{F375789C-5717-E4B4-BC23-7C29DC45BB9A}"/>
              </a:ext>
            </a:extLst>
          </p:cNvPr>
          <p:cNvSpPr>
            <a:spLocks noGrp="1"/>
          </p:cNvSpPr>
          <p:nvPr>
            <p:ph idx="1"/>
          </p:nvPr>
        </p:nvSpPr>
        <p:spPr>
          <a:xfrm>
            <a:off x="317773" y="2180556"/>
            <a:ext cx="5012355" cy="4284250"/>
          </a:xfrm>
        </p:spPr>
        <p:txBody>
          <a:bodyPr>
            <a:normAutofit/>
          </a:bodyPr>
          <a:lstStyle/>
          <a:p>
            <a:r>
              <a:rPr lang="en-US" dirty="0"/>
              <a:t>By time you need to meet at Step 1, your entire Grievance should be prepared, documented, and reviewed </a:t>
            </a:r>
          </a:p>
          <a:p>
            <a:r>
              <a:rPr lang="en-US" dirty="0"/>
              <a:t>Your Casefile should be prepared and ready to Appeal to Step 2</a:t>
            </a:r>
          </a:p>
          <a:p>
            <a:r>
              <a:rPr lang="en-US" dirty="0"/>
              <a:t>You should have a copy of the CBA, JCIM and Casefile with you when you enter the Step 1 Negotiation</a:t>
            </a:r>
          </a:p>
          <a:p>
            <a:r>
              <a:rPr lang="en-US" dirty="0"/>
              <a:t>You do NOT exchange documents with Management UNLESS it will resolve the Grievance at Step 1!</a:t>
            </a:r>
          </a:p>
        </p:txBody>
      </p:sp>
      <p:pic>
        <p:nvPicPr>
          <p:cNvPr id="8" name="Picture Placeholder 7">
            <a:extLst>
              <a:ext uri="{FF2B5EF4-FFF2-40B4-BE49-F238E27FC236}">
                <a16:creationId xmlns:a16="http://schemas.microsoft.com/office/drawing/2014/main" id="{66D4486B-B761-C4C3-08DC-FD68E1921B4E}"/>
              </a:ext>
            </a:extLst>
          </p:cNvPr>
          <p:cNvPicPr>
            <a:picLocks noGrp="1" noChangeAspect="1"/>
          </p:cNvPicPr>
          <p:nvPr>
            <p:ph type="pic" sz="quarter" idx="13"/>
          </p:nvPr>
        </p:nvPicPr>
        <p:blipFill>
          <a:blip r:embed="rId3">
            <a:extLst>
              <a:ext uri="{28A0092B-C50C-407E-A947-70E740481C1C}">
                <a14:useLocalDpi xmlns:a14="http://schemas.microsoft.com/office/drawing/2010/main" val="0"/>
              </a:ext>
              <a:ext uri="{837473B0-CC2E-450A-ABE3-18F120FF3D39}">
                <a1611:picAttrSrcUrl xmlns:a1611="http://schemas.microsoft.com/office/drawing/2016/11/main" r:id="rId4"/>
              </a:ext>
            </a:extLst>
          </a:blip>
          <a:srcRect l="11039" r="12773" b="-1"/>
          <a:stretch>
            <a:fillRect/>
          </a:stretch>
        </p:blipFill>
        <p:spPr>
          <a:xfrm>
            <a:off x="5822674" y="1834524"/>
            <a:ext cx="6378722" cy="5023476"/>
          </a:xfrm>
          <a:noFill/>
        </p:spPr>
      </p:pic>
      <p:sp>
        <p:nvSpPr>
          <p:cNvPr id="9" name="TextBox 8">
            <a:extLst>
              <a:ext uri="{FF2B5EF4-FFF2-40B4-BE49-F238E27FC236}">
                <a16:creationId xmlns:a16="http://schemas.microsoft.com/office/drawing/2014/main" id="{16018A10-A5A4-42A1-E8DA-52F499EE4C50}"/>
              </a:ext>
            </a:extLst>
          </p:cNvPr>
          <p:cNvSpPr txBox="1"/>
          <p:nvPr/>
        </p:nvSpPr>
        <p:spPr>
          <a:xfrm>
            <a:off x="9780540" y="6657945"/>
            <a:ext cx="2420856" cy="200055"/>
          </a:xfrm>
          <a:prstGeom prst="rect">
            <a:avLst/>
          </a:prstGeom>
          <a:solidFill>
            <a:srgbClr val="000000"/>
          </a:solidFill>
        </p:spPr>
        <p:txBody>
          <a:bodyPr wrap="none" rtlCol="0">
            <a:spAutoFit/>
          </a:bodyPr>
          <a:lstStyle/>
          <a:p>
            <a:pPr algn="r">
              <a:spcAft>
                <a:spcPts val="600"/>
              </a:spcAft>
            </a:pPr>
            <a:r>
              <a:rPr lang="en-US" sz="700">
                <a:solidFill>
                  <a:srgbClr val="FFFFFF"/>
                </a:solidFill>
                <a:hlinkClick r:id="rId4" tooltip="https://langerman.co.za/modern-management-negotiation-lecture-6/">
                  <a:extLst>
                    <a:ext uri="{A12FA001-AC4F-418D-AE19-62706E023703}">
                      <ahyp:hlinkClr xmlns:ahyp="http://schemas.microsoft.com/office/drawing/2018/hyperlinkcolor" val="tx"/>
                    </a:ext>
                  </a:extLst>
                </a:hlinkClick>
              </a:rPr>
              <a:t>This Photo</a:t>
            </a:r>
            <a:r>
              <a:rPr lang="en-US" sz="700">
                <a:solidFill>
                  <a:srgbClr val="FFFFFF"/>
                </a:solidFill>
              </a:rPr>
              <a:t> by Unknown Author is licensed under </a:t>
            </a:r>
            <a:r>
              <a:rPr lang="en-US" sz="700">
                <a:solidFill>
                  <a:srgbClr val="FFFFFF"/>
                </a:solidFill>
                <a:hlinkClick r:id="rId5" tooltip="https://creativecommons.org/licenses/by-sa/3.0/">
                  <a:extLst>
                    <a:ext uri="{A12FA001-AC4F-418D-AE19-62706E023703}">
                      <ahyp:hlinkClr xmlns:ahyp="http://schemas.microsoft.com/office/drawing/2018/hyperlinkcolor" val="tx"/>
                    </a:ext>
                  </a:extLst>
                </a:hlinkClick>
              </a:rPr>
              <a:t>CC BY-SA</a:t>
            </a:r>
            <a:endParaRPr lang="en-US" sz="700">
              <a:solidFill>
                <a:srgbClr val="FFFFFF"/>
              </a:solidFill>
            </a:endParaRPr>
          </a:p>
        </p:txBody>
      </p:sp>
    </p:spTree>
    <p:extLst>
      <p:ext uri="{BB962C8B-B14F-4D97-AF65-F5344CB8AC3E}">
        <p14:creationId xmlns:p14="http://schemas.microsoft.com/office/powerpoint/2010/main" val="2102608393"/>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2AD8A49-5BA7-8393-8482-0E06E3FC88E1}"/>
              </a:ext>
            </a:extLst>
          </p:cNvPr>
          <p:cNvSpPr>
            <a:spLocks noGrp="1"/>
          </p:cNvSpPr>
          <p:nvPr>
            <p:ph type="title"/>
          </p:nvPr>
        </p:nvSpPr>
        <p:spPr/>
        <p:txBody>
          <a:bodyPr/>
          <a:lstStyle/>
          <a:p>
            <a:r>
              <a:rPr lang="en-US" dirty="0"/>
              <a:t>Negotiation framework</a:t>
            </a:r>
          </a:p>
        </p:txBody>
      </p:sp>
      <p:sp>
        <p:nvSpPr>
          <p:cNvPr id="3" name="Content Placeholder 2">
            <a:extLst>
              <a:ext uri="{FF2B5EF4-FFF2-40B4-BE49-F238E27FC236}">
                <a16:creationId xmlns:a16="http://schemas.microsoft.com/office/drawing/2014/main" id="{DFD6B69A-E97A-15D5-CADD-518EB04D77B9}"/>
              </a:ext>
            </a:extLst>
          </p:cNvPr>
          <p:cNvSpPr>
            <a:spLocks noGrp="1"/>
          </p:cNvSpPr>
          <p:nvPr>
            <p:ph idx="1"/>
          </p:nvPr>
        </p:nvSpPr>
        <p:spPr/>
        <p:txBody>
          <a:bodyPr/>
          <a:lstStyle/>
          <a:p>
            <a:r>
              <a:rPr lang="en-US" dirty="0"/>
              <a:t>One of the biggest hurdles to meeting at Step 1 is not knowing what to say – despite this being a known issue, no one in the APWU has a training for it and we expect a Steward to ‘wing-it’</a:t>
            </a:r>
          </a:p>
          <a:p>
            <a:r>
              <a:rPr lang="en-US" dirty="0"/>
              <a:t>The only time you ever ‘wing-it’ is when you do not have time to build a Grievance due to a member notifying you untimely (For example, receiving a copy of Discipline on Day 14 – you immediately meet with Management!)</a:t>
            </a:r>
          </a:p>
          <a:p>
            <a:r>
              <a:rPr lang="en-US" dirty="0"/>
              <a:t>You must know your Casefile front to back before you ever meet with Management </a:t>
            </a:r>
          </a:p>
          <a:p>
            <a:r>
              <a:rPr lang="en-US" dirty="0"/>
              <a:t>You should not spend a lot of time going back and forth unless it will help you resolve the Grievance</a:t>
            </a:r>
          </a:p>
          <a:p>
            <a:r>
              <a:rPr lang="en-US" dirty="0"/>
              <a:t>From several legal classes / courses I have identified the two best repeatable frameworks for Negotiating at Step 1 that we are going to learn together – </a:t>
            </a:r>
            <a:r>
              <a:rPr lang="en-US" b="1" dirty="0"/>
              <a:t>I.R.A.C. &amp; Logical Arguments</a:t>
            </a:r>
          </a:p>
        </p:txBody>
      </p:sp>
    </p:spTree>
    <p:extLst>
      <p:ext uri="{BB962C8B-B14F-4D97-AF65-F5344CB8AC3E}">
        <p14:creationId xmlns:p14="http://schemas.microsoft.com/office/powerpoint/2010/main" val="3234131202"/>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E126FE7-9B98-58D6-EF38-E30A0BF0CCEF}"/>
              </a:ext>
            </a:extLst>
          </p:cNvPr>
          <p:cNvSpPr>
            <a:spLocks noGrp="1"/>
          </p:cNvSpPr>
          <p:nvPr>
            <p:ph type="title"/>
          </p:nvPr>
        </p:nvSpPr>
        <p:spPr/>
        <p:txBody>
          <a:bodyPr/>
          <a:lstStyle/>
          <a:p>
            <a:r>
              <a:rPr lang="en-US" dirty="0"/>
              <a:t>I.R.A.C. </a:t>
            </a:r>
          </a:p>
        </p:txBody>
      </p:sp>
      <p:sp>
        <p:nvSpPr>
          <p:cNvPr id="3" name="Content Placeholder 2">
            <a:extLst>
              <a:ext uri="{FF2B5EF4-FFF2-40B4-BE49-F238E27FC236}">
                <a16:creationId xmlns:a16="http://schemas.microsoft.com/office/drawing/2014/main" id="{A799CB65-6F36-B45F-D9C8-A389DE7E1859}"/>
              </a:ext>
            </a:extLst>
          </p:cNvPr>
          <p:cNvSpPr>
            <a:spLocks noGrp="1"/>
          </p:cNvSpPr>
          <p:nvPr>
            <p:ph idx="1"/>
          </p:nvPr>
        </p:nvSpPr>
        <p:spPr/>
        <p:txBody>
          <a:bodyPr/>
          <a:lstStyle/>
          <a:p>
            <a:r>
              <a:rPr lang="en-US" dirty="0"/>
              <a:t>I.R.A.C. stands for Issue, Rule, Application/Analysis, Conclusion</a:t>
            </a:r>
          </a:p>
          <a:p>
            <a:r>
              <a:rPr lang="en-US" dirty="0"/>
              <a:t>Issue is what happened – “On September 19</a:t>
            </a:r>
            <a:r>
              <a:rPr lang="en-US" baseline="30000" dirty="0"/>
              <a:t>th</a:t>
            </a:r>
            <a:r>
              <a:rPr lang="en-US" dirty="0"/>
              <a:t> Jane Doe was issued a Letter of Warning” or “Employee Jane Doe was not offered an opportunity to work the Labor Day Holiday” </a:t>
            </a:r>
          </a:p>
          <a:p>
            <a:r>
              <a:rPr lang="en-US" dirty="0"/>
              <a:t>Rule is the violated Language / Article – “Article 16 states that for minor offenses Management is required to have an Article 16.2 or Documented Discussion with the employee” or “The LMOU states that employees will be solicited for the Holiday and employees will be scheduled by seniority” </a:t>
            </a:r>
          </a:p>
          <a:p>
            <a:r>
              <a:rPr lang="en-US" dirty="0"/>
              <a:t>Application/Analysis is how the Rule applies – “Jane Doe never had a discussion as confirmed by the Unions RFI” or “No solicitation occurred”</a:t>
            </a:r>
          </a:p>
          <a:p>
            <a:r>
              <a:rPr lang="en-US" dirty="0"/>
              <a:t>Conclusion is your remedy and potential summary – Since Article 16 was violated, the Union is requesting the Letter of Warning to be reduced to a Discussion” or “Due to the LMOU violation the Union is requesting Jane Doe be compensated for hours she was not permitted to work”  </a:t>
            </a:r>
          </a:p>
        </p:txBody>
      </p:sp>
    </p:spTree>
    <p:extLst>
      <p:ext uri="{BB962C8B-B14F-4D97-AF65-F5344CB8AC3E}">
        <p14:creationId xmlns:p14="http://schemas.microsoft.com/office/powerpoint/2010/main" val="776050107"/>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DECD392-BD88-4580-AE03-BC63C87CA33E}"/>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E303476D-4BDD-F37E-917F-9E145C92DBED}"/>
              </a:ext>
            </a:extLst>
          </p:cNvPr>
          <p:cNvSpPr>
            <a:spLocks noGrp="1"/>
          </p:cNvSpPr>
          <p:nvPr>
            <p:ph type="title"/>
          </p:nvPr>
        </p:nvSpPr>
        <p:spPr/>
        <p:txBody>
          <a:bodyPr/>
          <a:lstStyle/>
          <a:p>
            <a:r>
              <a:rPr lang="en-US" dirty="0"/>
              <a:t>I.R.A.C. at Step 1</a:t>
            </a:r>
          </a:p>
        </p:txBody>
      </p:sp>
      <p:sp>
        <p:nvSpPr>
          <p:cNvPr id="3" name="Content Placeholder 2">
            <a:extLst>
              <a:ext uri="{FF2B5EF4-FFF2-40B4-BE49-F238E27FC236}">
                <a16:creationId xmlns:a16="http://schemas.microsoft.com/office/drawing/2014/main" id="{19A4682C-50B8-2443-C924-F8B94D502ECB}"/>
              </a:ext>
            </a:extLst>
          </p:cNvPr>
          <p:cNvSpPr>
            <a:spLocks noGrp="1"/>
          </p:cNvSpPr>
          <p:nvPr>
            <p:ph idx="1"/>
          </p:nvPr>
        </p:nvSpPr>
        <p:spPr/>
        <p:txBody>
          <a:bodyPr>
            <a:normAutofit lnSpcReduction="10000"/>
          </a:bodyPr>
          <a:lstStyle/>
          <a:p>
            <a:r>
              <a:rPr lang="en-US" dirty="0"/>
              <a:t>You approach Management, tell them you need to meet at Step 1, and thank them for meeting with you</a:t>
            </a:r>
          </a:p>
          <a:p>
            <a:r>
              <a:rPr lang="en-US" dirty="0"/>
              <a:t>Then, present your case:</a:t>
            </a:r>
          </a:p>
          <a:p>
            <a:r>
              <a:rPr lang="en-US" dirty="0"/>
              <a:t>“(I) On September 19</a:t>
            </a:r>
            <a:r>
              <a:rPr lang="en-US" baseline="30000" dirty="0"/>
              <a:t>th</a:t>
            </a:r>
            <a:r>
              <a:rPr lang="en-US" dirty="0"/>
              <a:t> Jane Doe was issued a Letter of Warning. (R)Article 16 states that for minor offenses Management is required to have an Article 16.2 or Documented Discussion with the employee. (A)Jane Doe never had a discussion as confirmed by the Unions RFI. (C)Since Article 16 was violated, the Union is requesting the Letter of Warning to be reduced to a Discussion.” </a:t>
            </a:r>
          </a:p>
          <a:p>
            <a:r>
              <a:rPr lang="en-US" dirty="0"/>
              <a:t>“(I)Employee Jane Doe was not offered an opportunity to work the Labor Day Holiday. (R)The LMOU states that employees will be solicited for the Holiday and employees will be scheduled by seniority. (A)No solicitation occurred. (C)Due to the LMOU violation the Union is requesting Jane Doe be compensated for hours she was not permitted to work.” </a:t>
            </a:r>
          </a:p>
          <a:p>
            <a:r>
              <a:rPr lang="en-US" dirty="0"/>
              <a:t>It is that simple. You can then negotiate to come to an agreement or allow Management to deny what you are requesting! </a:t>
            </a:r>
          </a:p>
          <a:p>
            <a:endParaRPr lang="en-US" dirty="0"/>
          </a:p>
          <a:p>
            <a:endParaRPr lang="en-US" dirty="0"/>
          </a:p>
        </p:txBody>
      </p:sp>
    </p:spTree>
    <p:extLst>
      <p:ext uri="{BB962C8B-B14F-4D97-AF65-F5344CB8AC3E}">
        <p14:creationId xmlns:p14="http://schemas.microsoft.com/office/powerpoint/2010/main" val="1764066922"/>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6537DDE-8E53-E2FD-734E-544617150804}"/>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1F874CBA-EC43-7FC9-AC8D-79D2EEE002F2}"/>
              </a:ext>
            </a:extLst>
          </p:cNvPr>
          <p:cNvSpPr>
            <a:spLocks noGrp="1"/>
          </p:cNvSpPr>
          <p:nvPr>
            <p:ph type="title"/>
          </p:nvPr>
        </p:nvSpPr>
        <p:spPr/>
        <p:txBody>
          <a:bodyPr>
            <a:normAutofit/>
          </a:bodyPr>
          <a:lstStyle/>
          <a:p>
            <a:r>
              <a:rPr lang="en-US" dirty="0"/>
              <a:t>ACTIVITY # 4 </a:t>
            </a:r>
            <a:br>
              <a:rPr lang="en-US" dirty="0"/>
            </a:br>
            <a:br>
              <a:rPr lang="en-US" dirty="0"/>
            </a:br>
            <a:r>
              <a:rPr lang="en-US" dirty="0"/>
              <a:t>I.R.A.C.</a:t>
            </a:r>
          </a:p>
        </p:txBody>
      </p:sp>
      <p:sp>
        <p:nvSpPr>
          <p:cNvPr id="3" name="Content Placeholder 2">
            <a:extLst>
              <a:ext uri="{FF2B5EF4-FFF2-40B4-BE49-F238E27FC236}">
                <a16:creationId xmlns:a16="http://schemas.microsoft.com/office/drawing/2014/main" id="{6DE3E84F-4268-36F3-E299-4FF2606318B2}"/>
              </a:ext>
            </a:extLst>
          </p:cNvPr>
          <p:cNvSpPr>
            <a:spLocks noGrp="1"/>
          </p:cNvSpPr>
          <p:nvPr>
            <p:ph idx="1"/>
          </p:nvPr>
        </p:nvSpPr>
        <p:spPr/>
        <p:txBody>
          <a:bodyPr>
            <a:normAutofit/>
          </a:bodyPr>
          <a:lstStyle/>
          <a:p>
            <a:r>
              <a:rPr lang="en-US" sz="1900" dirty="0"/>
              <a:t>Using the previously identified prompts, I want you to create a your own I.R.A.C. styled Step 1 </a:t>
            </a:r>
          </a:p>
          <a:p>
            <a:r>
              <a:rPr lang="en-US" sz="1900" dirty="0"/>
              <a:t>Your I.R.A.C. should be your easiest violation to prove</a:t>
            </a:r>
          </a:p>
          <a:p>
            <a:r>
              <a:rPr lang="en-US" sz="1900" dirty="0"/>
              <a:t>This should be short, in and out</a:t>
            </a:r>
          </a:p>
          <a:p>
            <a:r>
              <a:rPr lang="en-US" sz="1900" dirty="0"/>
              <a:t>Spend ten minutes creating an I.R.A.C. for both examples on the next slide</a:t>
            </a:r>
          </a:p>
          <a:p>
            <a:endParaRPr lang="en-US" dirty="0"/>
          </a:p>
          <a:p>
            <a:endParaRPr lang="en-US" dirty="0"/>
          </a:p>
        </p:txBody>
      </p:sp>
      <p:pic>
        <p:nvPicPr>
          <p:cNvPr id="6" name="Picture Placeholder 5">
            <a:extLst>
              <a:ext uri="{FF2B5EF4-FFF2-40B4-BE49-F238E27FC236}">
                <a16:creationId xmlns:a16="http://schemas.microsoft.com/office/drawing/2014/main" id="{C04E4DCC-679B-4247-5A97-4504017087B9}"/>
              </a:ext>
            </a:extLst>
          </p:cNvPr>
          <p:cNvPicPr>
            <a:picLocks noGrp="1" noChangeAspect="1"/>
          </p:cNvPicPr>
          <p:nvPr>
            <p:ph type="pic" sz="quarter" idx="13"/>
          </p:nvPr>
        </p:nvPicPr>
        <p:blipFill>
          <a:blip r:embed="rId2">
            <a:extLst>
              <a:ext uri="{28A0092B-C50C-407E-A947-70E740481C1C}">
                <a14:useLocalDpi xmlns:a14="http://schemas.microsoft.com/office/drawing/2010/main" val="0"/>
              </a:ext>
              <a:ext uri="{837473B0-CC2E-450A-ABE3-18F120FF3D39}">
                <a1611:picAttrSrcUrl xmlns:a1611="http://schemas.microsoft.com/office/drawing/2016/11/main" r:id="rId3"/>
              </a:ext>
            </a:extLst>
          </a:blip>
          <a:srcRect l="14644" r="14644"/>
          <a:stretch>
            <a:fillRect/>
          </a:stretch>
        </p:blipFill>
        <p:spPr/>
      </p:pic>
    </p:spTree>
    <p:extLst>
      <p:ext uri="{BB962C8B-B14F-4D97-AF65-F5344CB8AC3E}">
        <p14:creationId xmlns:p14="http://schemas.microsoft.com/office/powerpoint/2010/main" val="4012457483"/>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DFBBE56-6515-C1CB-D08F-DA4FD2B7FF97}"/>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8AB1E5BD-BE29-9888-F9D9-A0B9D060A10A}"/>
              </a:ext>
            </a:extLst>
          </p:cNvPr>
          <p:cNvSpPr>
            <a:spLocks noGrp="1"/>
          </p:cNvSpPr>
          <p:nvPr>
            <p:ph type="title"/>
          </p:nvPr>
        </p:nvSpPr>
        <p:spPr/>
        <p:txBody>
          <a:bodyPr/>
          <a:lstStyle/>
          <a:p>
            <a:r>
              <a:rPr lang="en-US" dirty="0"/>
              <a:t>ACTIVITY # 4</a:t>
            </a:r>
          </a:p>
        </p:txBody>
      </p:sp>
      <p:sp>
        <p:nvSpPr>
          <p:cNvPr id="3" name="Text Placeholder 2">
            <a:extLst>
              <a:ext uri="{FF2B5EF4-FFF2-40B4-BE49-F238E27FC236}">
                <a16:creationId xmlns:a16="http://schemas.microsoft.com/office/drawing/2014/main" id="{66F07C66-7931-A171-F03D-88199CEB33CD}"/>
              </a:ext>
            </a:extLst>
          </p:cNvPr>
          <p:cNvSpPr>
            <a:spLocks noGrp="1"/>
          </p:cNvSpPr>
          <p:nvPr>
            <p:ph type="body" idx="1"/>
          </p:nvPr>
        </p:nvSpPr>
        <p:spPr/>
        <p:txBody>
          <a:bodyPr/>
          <a:lstStyle/>
          <a:p>
            <a:r>
              <a:rPr lang="en-US" dirty="0"/>
              <a:t>ACTIVITY # 4 A</a:t>
            </a:r>
          </a:p>
        </p:txBody>
      </p:sp>
      <p:sp>
        <p:nvSpPr>
          <p:cNvPr id="4" name="Content Placeholder 3">
            <a:extLst>
              <a:ext uri="{FF2B5EF4-FFF2-40B4-BE49-F238E27FC236}">
                <a16:creationId xmlns:a16="http://schemas.microsoft.com/office/drawing/2014/main" id="{4024D753-D062-DE50-F018-99DCED37F627}"/>
              </a:ext>
            </a:extLst>
          </p:cNvPr>
          <p:cNvSpPr>
            <a:spLocks noGrp="1"/>
          </p:cNvSpPr>
          <p:nvPr>
            <p:ph sz="half" idx="2"/>
          </p:nvPr>
        </p:nvSpPr>
        <p:spPr>
          <a:xfrm>
            <a:off x="317773" y="2533338"/>
            <a:ext cx="5349064" cy="3693906"/>
          </a:xfrm>
        </p:spPr>
        <p:txBody>
          <a:bodyPr>
            <a:noAutofit/>
          </a:bodyPr>
          <a:lstStyle/>
          <a:p>
            <a:r>
              <a:rPr lang="en-US" sz="1700" dirty="0"/>
              <a:t>You investigated a Grievance and discovered that Management did not conduct Holiday Solicitation for Labor Day, and they allowed a Junior employee to work. This is in direct violation of the LMOU and Article 30 – which creates the LMOU, as well as the Principles of Seniority. Create an I.R.A.C. you would use to present your case at Step 1. </a:t>
            </a:r>
          </a:p>
        </p:txBody>
      </p:sp>
      <p:sp>
        <p:nvSpPr>
          <p:cNvPr id="5" name="Text Placeholder 4">
            <a:extLst>
              <a:ext uri="{FF2B5EF4-FFF2-40B4-BE49-F238E27FC236}">
                <a16:creationId xmlns:a16="http://schemas.microsoft.com/office/drawing/2014/main" id="{E8242589-30A0-ADF1-80B1-27F9DD26C0D3}"/>
              </a:ext>
            </a:extLst>
          </p:cNvPr>
          <p:cNvSpPr>
            <a:spLocks noGrp="1"/>
          </p:cNvSpPr>
          <p:nvPr>
            <p:ph type="body" sz="quarter" idx="3"/>
          </p:nvPr>
        </p:nvSpPr>
        <p:spPr>
          <a:xfrm>
            <a:off x="5816184" y="1773857"/>
            <a:ext cx="5757852" cy="590144"/>
          </a:xfrm>
        </p:spPr>
        <p:txBody>
          <a:bodyPr/>
          <a:lstStyle/>
          <a:p>
            <a:r>
              <a:rPr lang="en-US" dirty="0"/>
              <a:t>ACTIVITY # 4 B</a:t>
            </a:r>
          </a:p>
        </p:txBody>
      </p:sp>
      <p:sp>
        <p:nvSpPr>
          <p:cNvPr id="6" name="Content Placeholder 5">
            <a:extLst>
              <a:ext uri="{FF2B5EF4-FFF2-40B4-BE49-F238E27FC236}">
                <a16:creationId xmlns:a16="http://schemas.microsoft.com/office/drawing/2014/main" id="{384463C5-7D24-02D9-8F8E-6A0A32224F68}"/>
              </a:ext>
            </a:extLst>
          </p:cNvPr>
          <p:cNvSpPr>
            <a:spLocks noGrp="1"/>
          </p:cNvSpPr>
          <p:nvPr>
            <p:ph sz="quarter" idx="4"/>
          </p:nvPr>
        </p:nvSpPr>
        <p:spPr>
          <a:xfrm>
            <a:off x="5816184" y="2533336"/>
            <a:ext cx="6153462" cy="3792513"/>
          </a:xfrm>
        </p:spPr>
        <p:txBody>
          <a:bodyPr>
            <a:noAutofit/>
          </a:bodyPr>
          <a:lstStyle/>
          <a:p>
            <a:r>
              <a:rPr lang="en-US" sz="1700" dirty="0"/>
              <a:t>An employee received a Notice of Removal and you only had five days to work on it as they notified you late. Today is day 5, and you need to meet with Management. What you know for sure is Management never had a discussion with the Grievant, nor did they provide you Medical Documentation in your Request for Information the employee claims they submitted. Create an I.R.A.C. you would use to present your case at Step 1. </a:t>
            </a:r>
          </a:p>
        </p:txBody>
      </p:sp>
    </p:spTree>
    <p:extLst>
      <p:ext uri="{BB962C8B-B14F-4D97-AF65-F5344CB8AC3E}">
        <p14:creationId xmlns:p14="http://schemas.microsoft.com/office/powerpoint/2010/main" val="439580313"/>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C5C58E0-C668-62E8-F883-FF08F0894027}"/>
              </a:ext>
            </a:extLst>
          </p:cNvPr>
          <p:cNvSpPr>
            <a:spLocks noGrp="1"/>
          </p:cNvSpPr>
          <p:nvPr>
            <p:ph type="title"/>
          </p:nvPr>
        </p:nvSpPr>
        <p:spPr>
          <a:xfrm>
            <a:off x="5330876" y="749808"/>
            <a:ext cx="6442024" cy="2039112"/>
          </a:xfrm>
        </p:spPr>
        <p:txBody>
          <a:bodyPr anchor="t">
            <a:normAutofit/>
          </a:bodyPr>
          <a:lstStyle/>
          <a:p>
            <a:r>
              <a:rPr lang="en-US" dirty="0"/>
              <a:t>Logical Arguments at Step 1</a:t>
            </a:r>
          </a:p>
        </p:txBody>
      </p:sp>
      <p:pic>
        <p:nvPicPr>
          <p:cNvPr id="11" name="Picture 10">
            <a:extLst>
              <a:ext uri="{FF2B5EF4-FFF2-40B4-BE49-F238E27FC236}">
                <a16:creationId xmlns:a16="http://schemas.microsoft.com/office/drawing/2014/main" id="{9FF08C13-0BCF-C584-A370-7899D9E7C196}"/>
              </a:ext>
            </a:extLst>
          </p:cNvPr>
          <p:cNvPicPr>
            <a:picLocks noChangeAspect="1"/>
          </p:cNvPicPr>
          <p:nvPr/>
        </p:nvPicPr>
        <p:blipFill>
          <a:blip r:embed="rId2"/>
          <a:srcRect l="27160" r="25226"/>
          <a:stretch>
            <a:fillRect/>
          </a:stretch>
        </p:blipFill>
        <p:spPr>
          <a:xfrm>
            <a:off x="20" y="10"/>
            <a:ext cx="4910308" cy="6857990"/>
          </a:xfrm>
          <a:prstGeom prst="rect">
            <a:avLst/>
          </a:prstGeom>
          <a:noFill/>
        </p:spPr>
      </p:pic>
      <p:sp>
        <p:nvSpPr>
          <p:cNvPr id="9" name="Content Placeholder 8">
            <a:extLst>
              <a:ext uri="{FF2B5EF4-FFF2-40B4-BE49-F238E27FC236}">
                <a16:creationId xmlns:a16="http://schemas.microsoft.com/office/drawing/2014/main" id="{7C07936C-79B2-9DAC-B87E-7A8457775420}"/>
              </a:ext>
            </a:extLst>
          </p:cNvPr>
          <p:cNvSpPr>
            <a:spLocks noGrp="1"/>
          </p:cNvSpPr>
          <p:nvPr>
            <p:ph idx="1"/>
          </p:nvPr>
        </p:nvSpPr>
        <p:spPr>
          <a:xfrm>
            <a:off x="5330875" y="2944368"/>
            <a:ext cx="6442025" cy="3571693"/>
          </a:xfrm>
        </p:spPr>
        <p:txBody>
          <a:bodyPr>
            <a:normAutofit/>
          </a:bodyPr>
          <a:lstStyle/>
          <a:p>
            <a:pPr>
              <a:lnSpc>
                <a:spcPct val="110000"/>
              </a:lnSpc>
            </a:pPr>
            <a:r>
              <a:rPr lang="en-US" sz="1500"/>
              <a:t>The next framework is for those who like to play the common-sense game with Management</a:t>
            </a:r>
          </a:p>
          <a:p>
            <a:pPr>
              <a:lnSpc>
                <a:spcPct val="110000"/>
              </a:lnSpc>
            </a:pPr>
            <a:r>
              <a:rPr lang="en-US" sz="1500"/>
              <a:t>The Logical Structure is about presenting ‘truths’ to Management so they will be forced to agree with your conclusion – just like a Debate</a:t>
            </a:r>
          </a:p>
          <a:p>
            <a:pPr>
              <a:lnSpc>
                <a:spcPct val="110000"/>
              </a:lnSpc>
            </a:pPr>
            <a:r>
              <a:rPr lang="en-US" sz="1500"/>
              <a:t>A Logical Argument has three parts – Universal Fact, Issue or Situation Specific Fact, and the Common Sense Conclusion</a:t>
            </a:r>
          </a:p>
          <a:p>
            <a:pPr>
              <a:lnSpc>
                <a:spcPct val="110000"/>
              </a:lnSpc>
            </a:pPr>
            <a:r>
              <a:rPr lang="en-US" sz="1500" b="1"/>
              <a:t>Universal Fact: </a:t>
            </a:r>
            <a:r>
              <a:rPr lang="en-US" sz="1500"/>
              <a:t>A Statement that is Always True</a:t>
            </a:r>
          </a:p>
          <a:p>
            <a:pPr>
              <a:lnSpc>
                <a:spcPct val="110000"/>
              </a:lnSpc>
            </a:pPr>
            <a:r>
              <a:rPr lang="en-US" sz="1500" b="1"/>
              <a:t>Situation Specific Fact</a:t>
            </a:r>
            <a:r>
              <a:rPr lang="en-US" sz="1500"/>
              <a:t>: A fact that is only accurate in the given situation</a:t>
            </a:r>
          </a:p>
          <a:p>
            <a:pPr>
              <a:lnSpc>
                <a:spcPct val="110000"/>
              </a:lnSpc>
            </a:pPr>
            <a:r>
              <a:rPr lang="en-US" sz="1500" b="1"/>
              <a:t>Conclusion</a:t>
            </a:r>
            <a:r>
              <a:rPr lang="en-US" sz="1500"/>
              <a:t>: The Logical Conclusion of both Facts being true</a:t>
            </a:r>
          </a:p>
        </p:txBody>
      </p:sp>
    </p:spTree>
    <p:extLst>
      <p:ext uri="{BB962C8B-B14F-4D97-AF65-F5344CB8AC3E}">
        <p14:creationId xmlns:p14="http://schemas.microsoft.com/office/powerpoint/2010/main" val="1651924761"/>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A73ABD9-1B23-9B92-5383-3B107756DD9F}"/>
              </a:ext>
            </a:extLst>
          </p:cNvPr>
          <p:cNvSpPr>
            <a:spLocks noGrp="1"/>
          </p:cNvSpPr>
          <p:nvPr>
            <p:ph type="title"/>
          </p:nvPr>
        </p:nvSpPr>
        <p:spPr/>
        <p:txBody>
          <a:bodyPr/>
          <a:lstStyle/>
          <a:p>
            <a:r>
              <a:rPr lang="en-US" dirty="0"/>
              <a:t>Logical Argument example</a:t>
            </a:r>
          </a:p>
        </p:txBody>
      </p:sp>
      <p:sp>
        <p:nvSpPr>
          <p:cNvPr id="3" name="Content Placeholder 2">
            <a:extLst>
              <a:ext uri="{FF2B5EF4-FFF2-40B4-BE49-F238E27FC236}">
                <a16:creationId xmlns:a16="http://schemas.microsoft.com/office/drawing/2014/main" id="{29C0BB91-1F8B-4D42-DFC8-E5F4268471DB}"/>
              </a:ext>
            </a:extLst>
          </p:cNvPr>
          <p:cNvSpPr>
            <a:spLocks noGrp="1"/>
          </p:cNvSpPr>
          <p:nvPr>
            <p:ph idx="1"/>
          </p:nvPr>
        </p:nvSpPr>
        <p:spPr/>
        <p:txBody>
          <a:bodyPr/>
          <a:lstStyle/>
          <a:p>
            <a:r>
              <a:rPr lang="en-US" b="1" dirty="0"/>
              <a:t>Universal Statement</a:t>
            </a:r>
            <a:r>
              <a:rPr lang="en-US" dirty="0"/>
              <a:t>: Roses are Red, and Violets are Blue </a:t>
            </a:r>
          </a:p>
          <a:p>
            <a:r>
              <a:rPr lang="en-US" b="1" dirty="0"/>
              <a:t>Situation Specific Statement</a:t>
            </a:r>
            <a:r>
              <a:rPr lang="en-US" dirty="0"/>
              <a:t>: This flower is not Red or Blue </a:t>
            </a:r>
          </a:p>
          <a:p>
            <a:r>
              <a:rPr lang="en-US" b="1" dirty="0"/>
              <a:t>Conclusion</a:t>
            </a:r>
            <a:r>
              <a:rPr lang="en-US" dirty="0"/>
              <a:t>: Therefore, this flower is not a Rose or a Violet </a:t>
            </a:r>
          </a:p>
          <a:p>
            <a:r>
              <a:rPr lang="en-US" dirty="0"/>
              <a:t>You tell Management: Roses are Red, and Violets are Blue. This flower is not Red or Blue. Therefore, this flower is not a Rose or a Violet</a:t>
            </a:r>
          </a:p>
        </p:txBody>
      </p:sp>
      <p:pic>
        <p:nvPicPr>
          <p:cNvPr id="6" name="Picture Placeholder 5">
            <a:extLst>
              <a:ext uri="{FF2B5EF4-FFF2-40B4-BE49-F238E27FC236}">
                <a16:creationId xmlns:a16="http://schemas.microsoft.com/office/drawing/2014/main" id="{05EA7A55-A64A-CF9A-A635-D5411FB92CEE}"/>
              </a:ext>
            </a:extLst>
          </p:cNvPr>
          <p:cNvPicPr>
            <a:picLocks noGrp="1" noChangeAspect="1"/>
          </p:cNvPicPr>
          <p:nvPr>
            <p:ph type="pic" sz="quarter" idx="13"/>
          </p:nvPr>
        </p:nvPicPr>
        <p:blipFill>
          <a:blip r:embed="rId2">
            <a:extLst>
              <a:ext uri="{28A0092B-C50C-407E-A947-70E740481C1C}">
                <a14:useLocalDpi xmlns:a14="http://schemas.microsoft.com/office/drawing/2010/main" val="0"/>
              </a:ext>
              <a:ext uri="{837473B0-CC2E-450A-ABE3-18F120FF3D39}">
                <a1611:picAttrSrcUrl xmlns:a1611="http://schemas.microsoft.com/office/drawing/2016/11/main" r:id="rId3"/>
              </a:ext>
            </a:extLst>
          </a:blip>
          <a:srcRect l="19288" r="19288"/>
          <a:stretch>
            <a:fillRect/>
          </a:stretch>
        </p:blipFill>
        <p:spPr/>
      </p:pic>
      <p:sp>
        <p:nvSpPr>
          <p:cNvPr id="7" name="TextBox 6">
            <a:extLst>
              <a:ext uri="{FF2B5EF4-FFF2-40B4-BE49-F238E27FC236}">
                <a16:creationId xmlns:a16="http://schemas.microsoft.com/office/drawing/2014/main" id="{31EC28CF-2425-94B2-66F9-4DD198EE9B8D}"/>
              </a:ext>
            </a:extLst>
          </p:cNvPr>
          <p:cNvSpPr txBox="1"/>
          <p:nvPr/>
        </p:nvSpPr>
        <p:spPr>
          <a:xfrm>
            <a:off x="6575416" y="6858000"/>
            <a:ext cx="5616584" cy="230832"/>
          </a:xfrm>
          <a:prstGeom prst="rect">
            <a:avLst/>
          </a:prstGeom>
          <a:noFill/>
        </p:spPr>
        <p:txBody>
          <a:bodyPr wrap="square" rtlCol="0">
            <a:spAutoFit/>
          </a:bodyPr>
          <a:lstStyle/>
          <a:p>
            <a:r>
              <a:rPr lang="en-US" sz="900">
                <a:hlinkClick r:id="rId3" tooltip="https://www.freeimageslive.co.uk/free_stock_image/yellow-rose-flower-jpg"/>
              </a:rPr>
              <a:t>This Photo</a:t>
            </a:r>
            <a:r>
              <a:rPr lang="en-US" sz="900"/>
              <a:t> by Unknown Author is licensed under </a:t>
            </a:r>
            <a:r>
              <a:rPr lang="en-US" sz="900">
                <a:hlinkClick r:id="rId4" tooltip="https://creativecommons.org/licenses/by/3.0/"/>
              </a:rPr>
              <a:t>CC BY</a:t>
            </a:r>
            <a:endParaRPr lang="en-US" sz="900"/>
          </a:p>
        </p:txBody>
      </p:sp>
    </p:spTree>
    <p:extLst>
      <p:ext uri="{BB962C8B-B14F-4D97-AF65-F5344CB8AC3E}">
        <p14:creationId xmlns:p14="http://schemas.microsoft.com/office/powerpoint/2010/main" val="3308388792"/>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43285F6-A49D-95AB-EB79-67621A009147}"/>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59D6AEF1-CE02-53BB-8548-D8927E2FF6E7}"/>
              </a:ext>
            </a:extLst>
          </p:cNvPr>
          <p:cNvSpPr>
            <a:spLocks noGrp="1"/>
          </p:cNvSpPr>
          <p:nvPr>
            <p:ph type="title"/>
          </p:nvPr>
        </p:nvSpPr>
        <p:spPr/>
        <p:txBody>
          <a:bodyPr>
            <a:normAutofit/>
          </a:bodyPr>
          <a:lstStyle/>
          <a:p>
            <a:r>
              <a:rPr lang="en-US" dirty="0"/>
              <a:t>ACTIVITY # 5 </a:t>
            </a:r>
            <a:br>
              <a:rPr lang="en-US" dirty="0"/>
            </a:br>
            <a:br>
              <a:rPr lang="en-US" dirty="0"/>
            </a:br>
            <a:r>
              <a:rPr lang="en-US" dirty="0"/>
              <a:t>Logical Argument</a:t>
            </a:r>
          </a:p>
        </p:txBody>
      </p:sp>
      <p:sp>
        <p:nvSpPr>
          <p:cNvPr id="3" name="Content Placeholder 2">
            <a:extLst>
              <a:ext uri="{FF2B5EF4-FFF2-40B4-BE49-F238E27FC236}">
                <a16:creationId xmlns:a16="http://schemas.microsoft.com/office/drawing/2014/main" id="{BF4337A4-3C41-152F-AD51-737D8C39527B}"/>
              </a:ext>
            </a:extLst>
          </p:cNvPr>
          <p:cNvSpPr>
            <a:spLocks noGrp="1"/>
          </p:cNvSpPr>
          <p:nvPr>
            <p:ph idx="1"/>
          </p:nvPr>
        </p:nvSpPr>
        <p:spPr/>
        <p:txBody>
          <a:bodyPr>
            <a:normAutofit/>
          </a:bodyPr>
          <a:lstStyle/>
          <a:p>
            <a:r>
              <a:rPr lang="en-US" sz="1900" dirty="0"/>
              <a:t>On the next slide you will be presented a sample Logical Argument as well as a prompt to create your own</a:t>
            </a:r>
          </a:p>
          <a:p>
            <a:r>
              <a:rPr lang="en-US" sz="1900" dirty="0"/>
              <a:t>I want you to spend five minutes creating your own Logical Argument </a:t>
            </a:r>
          </a:p>
          <a:p>
            <a:r>
              <a:rPr lang="en-US" sz="1900" dirty="0"/>
              <a:t>Again, this is not a right or wrong answer situation – practice makes perfect! </a:t>
            </a:r>
          </a:p>
          <a:p>
            <a:endParaRPr lang="en-US" dirty="0"/>
          </a:p>
          <a:p>
            <a:endParaRPr lang="en-US" dirty="0"/>
          </a:p>
        </p:txBody>
      </p:sp>
      <p:pic>
        <p:nvPicPr>
          <p:cNvPr id="6" name="Picture Placeholder 5">
            <a:extLst>
              <a:ext uri="{FF2B5EF4-FFF2-40B4-BE49-F238E27FC236}">
                <a16:creationId xmlns:a16="http://schemas.microsoft.com/office/drawing/2014/main" id="{87B4AFE7-F22D-9514-03E0-1224E482128D}"/>
              </a:ext>
            </a:extLst>
          </p:cNvPr>
          <p:cNvPicPr>
            <a:picLocks noGrp="1" noChangeAspect="1"/>
          </p:cNvPicPr>
          <p:nvPr>
            <p:ph type="pic" sz="quarter" idx="13"/>
          </p:nvPr>
        </p:nvPicPr>
        <p:blipFill>
          <a:blip r:embed="rId2">
            <a:extLst>
              <a:ext uri="{28A0092B-C50C-407E-A947-70E740481C1C}">
                <a14:useLocalDpi xmlns:a14="http://schemas.microsoft.com/office/drawing/2010/main" val="0"/>
              </a:ext>
              <a:ext uri="{837473B0-CC2E-450A-ABE3-18F120FF3D39}">
                <a1611:picAttrSrcUrl xmlns:a1611="http://schemas.microsoft.com/office/drawing/2016/11/main" r:id="rId3"/>
              </a:ext>
            </a:extLst>
          </a:blip>
          <a:srcRect l="14644" r="14644"/>
          <a:stretch>
            <a:fillRect/>
          </a:stretch>
        </p:blipFill>
        <p:spPr/>
      </p:pic>
    </p:spTree>
    <p:extLst>
      <p:ext uri="{BB962C8B-B14F-4D97-AF65-F5344CB8AC3E}">
        <p14:creationId xmlns:p14="http://schemas.microsoft.com/office/powerpoint/2010/main" val="155690447"/>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59BE353-58E4-8CA6-377E-C30C10708EF6}"/>
              </a:ext>
            </a:extLst>
          </p:cNvPr>
          <p:cNvSpPr>
            <a:spLocks noGrp="1"/>
          </p:cNvSpPr>
          <p:nvPr>
            <p:ph type="title"/>
          </p:nvPr>
        </p:nvSpPr>
        <p:spPr/>
        <p:txBody>
          <a:bodyPr>
            <a:normAutofit fontScale="90000"/>
          </a:bodyPr>
          <a:lstStyle/>
          <a:p>
            <a:r>
              <a:rPr lang="en-US" dirty="0"/>
              <a:t>ACTIVITY # 5 </a:t>
            </a:r>
            <a:br>
              <a:rPr lang="en-US" dirty="0"/>
            </a:br>
            <a:br>
              <a:rPr lang="en-US" dirty="0"/>
            </a:br>
            <a:r>
              <a:rPr lang="en-US" dirty="0"/>
              <a:t>Sample &amp; Logical Argument</a:t>
            </a:r>
          </a:p>
        </p:txBody>
      </p:sp>
      <p:sp>
        <p:nvSpPr>
          <p:cNvPr id="3" name="Text Placeholder 2">
            <a:extLst>
              <a:ext uri="{FF2B5EF4-FFF2-40B4-BE49-F238E27FC236}">
                <a16:creationId xmlns:a16="http://schemas.microsoft.com/office/drawing/2014/main" id="{632E77BD-1595-A0D7-316F-A0FF7207F844}"/>
              </a:ext>
            </a:extLst>
          </p:cNvPr>
          <p:cNvSpPr>
            <a:spLocks noGrp="1"/>
          </p:cNvSpPr>
          <p:nvPr>
            <p:ph type="body" idx="1"/>
          </p:nvPr>
        </p:nvSpPr>
        <p:spPr/>
        <p:txBody>
          <a:bodyPr/>
          <a:lstStyle/>
          <a:p>
            <a:r>
              <a:rPr lang="en-US" dirty="0"/>
              <a:t>Example</a:t>
            </a:r>
          </a:p>
        </p:txBody>
      </p:sp>
      <p:sp>
        <p:nvSpPr>
          <p:cNvPr id="4" name="Content Placeholder 3">
            <a:extLst>
              <a:ext uri="{FF2B5EF4-FFF2-40B4-BE49-F238E27FC236}">
                <a16:creationId xmlns:a16="http://schemas.microsoft.com/office/drawing/2014/main" id="{0AB9094B-48DF-B7B5-C8D8-F52A2D147DE3}"/>
              </a:ext>
            </a:extLst>
          </p:cNvPr>
          <p:cNvSpPr>
            <a:spLocks noGrp="1"/>
          </p:cNvSpPr>
          <p:nvPr>
            <p:ph sz="half" idx="2"/>
          </p:nvPr>
        </p:nvSpPr>
        <p:spPr/>
        <p:txBody>
          <a:bodyPr>
            <a:normAutofit fontScale="77500" lnSpcReduction="20000"/>
          </a:bodyPr>
          <a:lstStyle/>
          <a:p>
            <a:r>
              <a:rPr lang="en-US" b="1" dirty="0"/>
              <a:t>Universal Truth / Something that is always True</a:t>
            </a:r>
            <a:r>
              <a:rPr lang="en-US" dirty="0"/>
              <a:t>: Article 16 States, “The principle that any discipline must be for ‘just cause’ establishes a standard that must apply to any discipline or discharge of an employee” </a:t>
            </a:r>
          </a:p>
          <a:p>
            <a:r>
              <a:rPr lang="en-US" b="1" dirty="0"/>
              <a:t>Issue Specific Fact that is True in this Situation</a:t>
            </a:r>
            <a:r>
              <a:rPr lang="en-US" dirty="0"/>
              <a:t>: The Grievant was not aware of the Rule being applied as confirmed during the Investigative Interview </a:t>
            </a:r>
          </a:p>
          <a:p>
            <a:r>
              <a:rPr lang="en-US" b="1" dirty="0"/>
              <a:t>Conclusion</a:t>
            </a:r>
            <a:r>
              <a:rPr lang="en-US" dirty="0"/>
              <a:t>: Therefor, this Discipline does not meet the Requirements of Article 16 </a:t>
            </a:r>
          </a:p>
          <a:p>
            <a:r>
              <a:rPr lang="en-US" b="1" dirty="0"/>
              <a:t>What you say</a:t>
            </a:r>
            <a:r>
              <a:rPr lang="en-US" dirty="0"/>
              <a:t>: “Article 16 States, ‘The principle that any discipline must be for ‘just cause’ establishes a standard that must apply to any discipline or discharge of an employee.’ The Grievant was not aware of the Rule being applied as confirmed during the Investigative Interview. Therefor, this Discipline does not meet the Requirements of Article 16 and must be expunged.”</a:t>
            </a:r>
          </a:p>
          <a:p>
            <a:endParaRPr lang="en-US" dirty="0"/>
          </a:p>
        </p:txBody>
      </p:sp>
      <p:sp>
        <p:nvSpPr>
          <p:cNvPr id="5" name="Text Placeholder 4">
            <a:extLst>
              <a:ext uri="{FF2B5EF4-FFF2-40B4-BE49-F238E27FC236}">
                <a16:creationId xmlns:a16="http://schemas.microsoft.com/office/drawing/2014/main" id="{B166BDE6-7B48-CA1C-2186-DFFE49248519}"/>
              </a:ext>
            </a:extLst>
          </p:cNvPr>
          <p:cNvSpPr>
            <a:spLocks noGrp="1"/>
          </p:cNvSpPr>
          <p:nvPr>
            <p:ph type="body" sz="quarter" idx="3"/>
          </p:nvPr>
        </p:nvSpPr>
        <p:spPr/>
        <p:txBody>
          <a:bodyPr/>
          <a:lstStyle/>
          <a:p>
            <a:r>
              <a:rPr lang="en-US" dirty="0"/>
              <a:t>ACTIVITY # 5 A</a:t>
            </a:r>
          </a:p>
        </p:txBody>
      </p:sp>
      <p:sp>
        <p:nvSpPr>
          <p:cNvPr id="6" name="Content Placeholder 5">
            <a:extLst>
              <a:ext uri="{FF2B5EF4-FFF2-40B4-BE49-F238E27FC236}">
                <a16:creationId xmlns:a16="http://schemas.microsoft.com/office/drawing/2014/main" id="{CD64C4EE-6E48-D9B0-C453-6B9C41D0C81F}"/>
              </a:ext>
            </a:extLst>
          </p:cNvPr>
          <p:cNvSpPr>
            <a:spLocks noGrp="1"/>
          </p:cNvSpPr>
          <p:nvPr>
            <p:ph sz="quarter" idx="4"/>
          </p:nvPr>
        </p:nvSpPr>
        <p:spPr/>
        <p:txBody>
          <a:bodyPr>
            <a:normAutofit fontScale="77500" lnSpcReduction="20000"/>
          </a:bodyPr>
          <a:lstStyle/>
          <a:p>
            <a:r>
              <a:rPr lang="en-US" dirty="0"/>
              <a:t>A member told you they saw Management performing Clerk Work when they sorted mail while the Clerks were on lunch. You have verified through witness Statements, package scans, and interviews that it is true. A Supervisor, Billy Simmons, sorted mail for an entire 30 minutes. Identify the Universal Truth / Rule, Identify the issue specific Rule that is True in this Situation, and form a Conclusion.  </a:t>
            </a:r>
          </a:p>
          <a:p>
            <a:endParaRPr lang="en-US" dirty="0"/>
          </a:p>
          <a:p>
            <a:r>
              <a:rPr lang="en-US" dirty="0"/>
              <a:t>HINT #1: The Universal Truth will always be clear Contractual / ELM / JCIM Language</a:t>
            </a:r>
          </a:p>
          <a:p>
            <a:r>
              <a:rPr lang="en-US" dirty="0"/>
              <a:t>HINT #2: The Issue Specific Fact is always a fact you have proven during your Investigation </a:t>
            </a:r>
          </a:p>
          <a:p>
            <a:r>
              <a:rPr lang="en-US" dirty="0"/>
              <a:t>HINT #3: The Conclusion is the Logical Conclusion you want Management to reach and your requested remedy </a:t>
            </a:r>
          </a:p>
        </p:txBody>
      </p:sp>
    </p:spTree>
    <p:extLst>
      <p:ext uri="{BB962C8B-B14F-4D97-AF65-F5344CB8AC3E}">
        <p14:creationId xmlns:p14="http://schemas.microsoft.com/office/powerpoint/2010/main" val="887880217"/>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B0377ED-A94A-C2ED-583D-85881F8F6C4A}"/>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D51D1C0B-0422-4C10-B92F-577E1F51C6CB}"/>
              </a:ext>
            </a:extLst>
          </p:cNvPr>
          <p:cNvSpPr>
            <a:spLocks noGrp="1"/>
          </p:cNvSpPr>
          <p:nvPr>
            <p:ph type="title"/>
          </p:nvPr>
        </p:nvSpPr>
        <p:spPr>
          <a:xfrm>
            <a:off x="3794760" y="2176272"/>
            <a:ext cx="6903720" cy="1965960"/>
          </a:xfrm>
        </p:spPr>
        <p:txBody>
          <a:bodyPr wrap="square" lIns="0" tIns="0" rIns="0" bIns="0" anchor="ctr">
            <a:normAutofit/>
          </a:bodyPr>
          <a:lstStyle/>
          <a:p>
            <a:pPr algn="l">
              <a:spcBef>
                <a:spcPts val="0"/>
              </a:spcBef>
              <a:spcAft>
                <a:spcPts val="0"/>
              </a:spcAft>
            </a:pPr>
            <a:r>
              <a:rPr lang="en-US" sz="4800" b="0" dirty="0">
                <a:solidFill>
                  <a:srgbClr val="171717"/>
                </a:solidFill>
                <a:latin typeface="Haettenschweiler"/>
              </a:rPr>
              <a:t>Step 2 Appeals</a:t>
            </a:r>
          </a:p>
        </p:txBody>
      </p:sp>
      <p:sp>
        <p:nvSpPr>
          <p:cNvPr id="3" name="Section label">
            <a:extLst>
              <a:ext uri="{FF2B5EF4-FFF2-40B4-BE49-F238E27FC236}">
                <a16:creationId xmlns:a16="http://schemas.microsoft.com/office/drawing/2014/main" id="{083E6C8E-D5A5-DBF9-95E1-C83DF5FE2E11}"/>
              </a:ext>
            </a:extLst>
          </p:cNvPr>
          <p:cNvSpPr txBox="1"/>
          <p:nvPr/>
        </p:nvSpPr>
        <p:spPr>
          <a:xfrm>
            <a:off x="3822191" y="1627632"/>
            <a:ext cx="3657600" cy="261610"/>
          </a:xfrm>
          <a:prstGeom prst="rect">
            <a:avLst/>
          </a:prstGeom>
          <a:noFill/>
        </p:spPr>
        <p:txBody>
          <a:bodyPr wrap="square" lIns="0" tIns="0" rIns="0" bIns="0">
            <a:spAutoFit/>
          </a:bodyPr>
          <a:lstStyle/>
          <a:p>
            <a:pPr algn="l"/>
            <a:r>
              <a:rPr sz="1700" b="1" dirty="0">
                <a:solidFill>
                  <a:srgbClr val="C8350F"/>
                </a:solidFill>
                <a:latin typeface="Trade Gothic Next Light"/>
              </a:rPr>
              <a:t>SECTION 0</a:t>
            </a:r>
            <a:r>
              <a:rPr lang="en-US" sz="1700" b="1" dirty="0">
                <a:solidFill>
                  <a:srgbClr val="C8350F"/>
                </a:solidFill>
                <a:latin typeface="Trade Gothic Next Light"/>
              </a:rPr>
              <a:t>4</a:t>
            </a:r>
            <a:endParaRPr sz="1700" b="1" dirty="0">
              <a:solidFill>
                <a:srgbClr val="C8350F"/>
              </a:solidFill>
              <a:latin typeface="Trade Gothic Next Light"/>
            </a:endParaRPr>
          </a:p>
        </p:txBody>
      </p:sp>
      <p:sp>
        <p:nvSpPr>
          <p:cNvPr id="4" name="Section numeral">
            <a:extLst>
              <a:ext uri="{FF2B5EF4-FFF2-40B4-BE49-F238E27FC236}">
                <a16:creationId xmlns:a16="http://schemas.microsoft.com/office/drawing/2014/main" id="{BE2B3316-3753-DECB-97B5-0A5B23CA7870}"/>
              </a:ext>
            </a:extLst>
          </p:cNvPr>
          <p:cNvSpPr txBox="1"/>
          <p:nvPr/>
        </p:nvSpPr>
        <p:spPr>
          <a:xfrm>
            <a:off x="917695" y="2040773"/>
            <a:ext cx="1721626" cy="2492990"/>
          </a:xfrm>
          <a:prstGeom prst="rect">
            <a:avLst/>
          </a:prstGeom>
          <a:noFill/>
        </p:spPr>
        <p:txBody>
          <a:bodyPr wrap="none" lIns="0" tIns="0" rIns="0" bIns="0" anchor="ctr">
            <a:spAutoFit/>
          </a:bodyPr>
          <a:lstStyle/>
          <a:p>
            <a:pPr algn="ctr"/>
            <a:r>
              <a:rPr sz="16200" b="0" dirty="0">
                <a:solidFill>
                  <a:srgbClr val="C8350F"/>
                </a:solidFill>
                <a:latin typeface="Haettenschweiler"/>
              </a:rPr>
              <a:t>0</a:t>
            </a:r>
            <a:r>
              <a:rPr lang="en-US" sz="16200" dirty="0">
                <a:solidFill>
                  <a:srgbClr val="C8350F"/>
                </a:solidFill>
                <a:latin typeface="Haettenschweiler"/>
              </a:rPr>
              <a:t>4</a:t>
            </a:r>
            <a:endParaRPr sz="16200" b="0" dirty="0">
              <a:solidFill>
                <a:srgbClr val="C8350F"/>
              </a:solidFill>
              <a:latin typeface="Haettenschweiler"/>
            </a:endParaRPr>
          </a:p>
        </p:txBody>
      </p:sp>
      <p:sp>
        <p:nvSpPr>
          <p:cNvPr id="5" name="Section divider rule">
            <a:extLst>
              <a:ext uri="{FF2B5EF4-FFF2-40B4-BE49-F238E27FC236}">
                <a16:creationId xmlns:a16="http://schemas.microsoft.com/office/drawing/2014/main" id="{403674B3-95D1-CC08-CD9F-18CA8A9B75E5}"/>
              </a:ext>
            </a:extLst>
          </p:cNvPr>
          <p:cNvSpPr/>
          <p:nvPr/>
        </p:nvSpPr>
        <p:spPr>
          <a:xfrm>
            <a:off x="3246120" y="1627632"/>
            <a:ext cx="32004" cy="3401568"/>
          </a:xfrm>
          <a:prstGeom prst="rect">
            <a:avLst/>
          </a:prstGeom>
          <a:solidFill>
            <a:srgbClr val="C8350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Tree>
    <p:extLst>
      <p:ext uri="{BB962C8B-B14F-4D97-AF65-F5344CB8AC3E}">
        <p14:creationId xmlns:p14="http://schemas.microsoft.com/office/powerpoint/2010/main" val="3106642622"/>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5EBD854-7E17-4FA2-A7CB-D3582B99F5C9}"/>
              </a:ext>
            </a:extLst>
          </p:cNvPr>
          <p:cNvSpPr>
            <a:spLocks noGrp="1"/>
          </p:cNvSpPr>
          <p:nvPr>
            <p:ph type="title"/>
          </p:nvPr>
        </p:nvSpPr>
        <p:spPr/>
        <p:txBody>
          <a:bodyPr/>
          <a:lstStyle/>
          <a:p>
            <a:r>
              <a:rPr lang="en-US" dirty="0"/>
              <a:t>Step 2 Appeal Language</a:t>
            </a:r>
          </a:p>
        </p:txBody>
      </p:sp>
      <p:sp>
        <p:nvSpPr>
          <p:cNvPr id="3" name="Content Placeholder 2">
            <a:extLst>
              <a:ext uri="{FF2B5EF4-FFF2-40B4-BE49-F238E27FC236}">
                <a16:creationId xmlns:a16="http://schemas.microsoft.com/office/drawing/2014/main" id="{F2268822-0E2A-AB66-AA85-154863980C6A}"/>
              </a:ext>
            </a:extLst>
          </p:cNvPr>
          <p:cNvSpPr>
            <a:spLocks noGrp="1"/>
          </p:cNvSpPr>
          <p:nvPr>
            <p:ph sz="half" idx="1"/>
          </p:nvPr>
        </p:nvSpPr>
        <p:spPr/>
        <p:txBody>
          <a:bodyPr>
            <a:normAutofit lnSpcReduction="10000"/>
          </a:bodyPr>
          <a:lstStyle/>
          <a:p>
            <a:r>
              <a:rPr lang="en-US" b="1" dirty="0"/>
              <a:t>Article 15.2 Step 1(d): </a:t>
            </a:r>
            <a:r>
              <a:rPr lang="en-US" dirty="0"/>
              <a:t>The Union shall be entitled to appeal an adverse decision to Step 2 of the grievance procedure within ten (10) days after receipt of the supervisor’s decision. </a:t>
            </a:r>
            <a:r>
              <a:rPr lang="en-US" b="1" dirty="0"/>
              <a:t>Such appeal shall be made by completing a standard grievance form developed by agreement of the parties</a:t>
            </a:r>
            <a:r>
              <a:rPr lang="en-US" dirty="0"/>
              <a:t>, which shall include appropriate space for at least the following:</a:t>
            </a:r>
          </a:p>
          <a:p>
            <a:r>
              <a:rPr lang="en-US" b="1" dirty="0"/>
              <a:t>1. detailed statement of facts;</a:t>
            </a:r>
          </a:p>
          <a:p>
            <a:r>
              <a:rPr lang="en-US" b="1" dirty="0"/>
              <a:t>2. contentions of the grievant;</a:t>
            </a:r>
          </a:p>
          <a:p>
            <a:r>
              <a:rPr lang="en-US" b="1" dirty="0"/>
              <a:t>3. particular contractual provisions involved; and</a:t>
            </a:r>
          </a:p>
          <a:p>
            <a:r>
              <a:rPr lang="en-US" b="1" dirty="0"/>
              <a:t>4. remedy sought.</a:t>
            </a:r>
          </a:p>
        </p:txBody>
      </p:sp>
      <p:sp>
        <p:nvSpPr>
          <p:cNvPr id="4" name="Content Placeholder 3">
            <a:extLst>
              <a:ext uri="{FF2B5EF4-FFF2-40B4-BE49-F238E27FC236}">
                <a16:creationId xmlns:a16="http://schemas.microsoft.com/office/drawing/2014/main" id="{0EFBFF55-ECD9-C33D-2577-B1C351F78BD4}"/>
              </a:ext>
            </a:extLst>
          </p:cNvPr>
          <p:cNvSpPr>
            <a:spLocks noGrp="1"/>
          </p:cNvSpPr>
          <p:nvPr>
            <p:ph sz="half" idx="2"/>
          </p:nvPr>
        </p:nvSpPr>
        <p:spPr/>
        <p:txBody>
          <a:bodyPr>
            <a:normAutofit fontScale="85000" lnSpcReduction="10000"/>
          </a:bodyPr>
          <a:lstStyle/>
          <a:p>
            <a:r>
              <a:rPr lang="en-US" b="1" dirty="0"/>
              <a:t>Article 15.2 Step 2(a): </a:t>
            </a:r>
            <a:r>
              <a:rPr lang="en-US" dirty="0"/>
              <a:t>The standard grievance form appealing to Step 2 </a:t>
            </a:r>
            <a:r>
              <a:rPr lang="en-US" b="1" dirty="0"/>
              <a:t>shall be filed with the installation head or designee</a:t>
            </a:r>
            <a:r>
              <a:rPr lang="en-US" dirty="0"/>
              <a:t>. In any associate post office of twenty (20) or less employees, the employer shall designate an official outside of the installation as the Step 2 official, and shall so notify the Union Step 1 representative. </a:t>
            </a:r>
          </a:p>
          <a:p>
            <a:r>
              <a:rPr lang="en-US" b="1" dirty="0"/>
              <a:t>JCIM Article 15.2 Step 2(c): </a:t>
            </a:r>
            <a:r>
              <a:rPr lang="en-US" dirty="0"/>
              <a:t>The Union representative at the Step 2 meeting </a:t>
            </a:r>
            <a:r>
              <a:rPr lang="en-US" b="1" dirty="0"/>
              <a:t>shall fully discuss the Union’s position, including the contractual provisions allegedly violated and the corrective action requested</a:t>
            </a:r>
            <a:r>
              <a:rPr lang="en-US" dirty="0"/>
              <a:t>…Both parties are </a:t>
            </a:r>
            <a:r>
              <a:rPr lang="en-US" b="1" dirty="0"/>
              <a:t>required to state in detail the evidence and contract provisions relied upon to support their positions</a:t>
            </a:r>
            <a:r>
              <a:rPr lang="en-US" dirty="0"/>
              <a:t>. The Postal Service is also required to furnish to the Union, if requested, any documents or statements of witnesses as provided for in Article 31, Section 3. </a:t>
            </a:r>
          </a:p>
        </p:txBody>
      </p:sp>
    </p:spTree>
    <p:extLst>
      <p:ext uri="{BB962C8B-B14F-4D97-AF65-F5344CB8AC3E}">
        <p14:creationId xmlns:p14="http://schemas.microsoft.com/office/powerpoint/2010/main" val="3589952708"/>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6C94956-4A2E-BC83-6ED2-6077A621E5BC}"/>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C54DE8BF-2C39-5948-2A59-1BF73BE5EB6B}"/>
              </a:ext>
            </a:extLst>
          </p:cNvPr>
          <p:cNvSpPr>
            <a:spLocks noGrp="1"/>
          </p:cNvSpPr>
          <p:nvPr>
            <p:ph type="title"/>
          </p:nvPr>
        </p:nvSpPr>
        <p:spPr/>
        <p:txBody>
          <a:bodyPr/>
          <a:lstStyle/>
          <a:p>
            <a:r>
              <a:rPr lang="en-US" dirty="0"/>
              <a:t>Language Explained</a:t>
            </a:r>
          </a:p>
        </p:txBody>
      </p:sp>
      <p:sp>
        <p:nvSpPr>
          <p:cNvPr id="3" name="Content Placeholder 2">
            <a:extLst>
              <a:ext uri="{FF2B5EF4-FFF2-40B4-BE49-F238E27FC236}">
                <a16:creationId xmlns:a16="http://schemas.microsoft.com/office/drawing/2014/main" id="{B1018F40-BDA8-E7AC-8E1F-E9F95D2D9795}"/>
              </a:ext>
            </a:extLst>
          </p:cNvPr>
          <p:cNvSpPr>
            <a:spLocks noGrp="1"/>
          </p:cNvSpPr>
          <p:nvPr>
            <p:ph idx="1"/>
          </p:nvPr>
        </p:nvSpPr>
        <p:spPr/>
        <p:txBody>
          <a:bodyPr>
            <a:normAutofit/>
          </a:bodyPr>
          <a:lstStyle/>
          <a:p>
            <a:r>
              <a:rPr lang="en-US" b="1" dirty="0"/>
              <a:t>Article 15.2 Step 1(d) means: </a:t>
            </a:r>
            <a:r>
              <a:rPr lang="en-US" dirty="0"/>
              <a:t>If the Union is appealing a Grievance to Step 2 they must use the mutually agreed upon form. The form must include: Detailed Statements of Facts, Contentions or Arguments of the Grievant / Union, all Contractual Provisions Involved, and the requested Remedy. If the form includes it, it is Mandatory to fully complete. </a:t>
            </a:r>
          </a:p>
          <a:p>
            <a:r>
              <a:rPr lang="en-US" b="1" dirty="0"/>
              <a:t>Article 15.2 Step 2(a) means: </a:t>
            </a:r>
            <a:r>
              <a:rPr lang="en-US" dirty="0"/>
              <a:t>The Step 2 appeal must be sent to Managements designee. The Union does not pick who that designee is, and failure to submit the appeal properly can be a waiver of the Grievance or Timeliness. </a:t>
            </a:r>
          </a:p>
          <a:p>
            <a:r>
              <a:rPr lang="en-US" b="1" dirty="0"/>
              <a:t>JCIM Article 15.2 Step 2(c) means: </a:t>
            </a:r>
            <a:r>
              <a:rPr lang="en-US" dirty="0"/>
              <a:t>At Step 2 the Union must present its entire case, including the Contractual Provisions involved, the corrective action requested, and the Union must explain its position / side of the story. Both parties are required to fully list and explain their evidence, the contractual provisions involved, and how they are involved.  </a:t>
            </a:r>
          </a:p>
        </p:txBody>
      </p:sp>
    </p:spTree>
    <p:extLst>
      <p:ext uri="{BB962C8B-B14F-4D97-AF65-F5344CB8AC3E}">
        <p14:creationId xmlns:p14="http://schemas.microsoft.com/office/powerpoint/2010/main" val="1199144684"/>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AB172BA-F016-73E3-B3EB-ACFFB493140D}"/>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941FAA64-A03D-E73C-7875-79550D9FF6CE}"/>
              </a:ext>
            </a:extLst>
          </p:cNvPr>
          <p:cNvSpPr>
            <a:spLocks noGrp="1"/>
          </p:cNvSpPr>
          <p:nvPr>
            <p:ph type="title"/>
          </p:nvPr>
        </p:nvSpPr>
        <p:spPr/>
        <p:txBody>
          <a:bodyPr/>
          <a:lstStyle/>
          <a:p>
            <a:r>
              <a:rPr lang="en-US" dirty="0"/>
              <a:t>Why this matters</a:t>
            </a:r>
          </a:p>
        </p:txBody>
      </p:sp>
      <p:sp>
        <p:nvSpPr>
          <p:cNvPr id="3" name="Content Placeholder 2">
            <a:extLst>
              <a:ext uri="{FF2B5EF4-FFF2-40B4-BE49-F238E27FC236}">
                <a16:creationId xmlns:a16="http://schemas.microsoft.com/office/drawing/2014/main" id="{052FF2C4-C175-A9C8-80DE-6DCF0E410FA8}"/>
              </a:ext>
            </a:extLst>
          </p:cNvPr>
          <p:cNvSpPr>
            <a:spLocks noGrp="1"/>
          </p:cNvSpPr>
          <p:nvPr>
            <p:ph idx="1"/>
          </p:nvPr>
        </p:nvSpPr>
        <p:spPr/>
        <p:txBody>
          <a:bodyPr>
            <a:normAutofit fontScale="92500" lnSpcReduction="10000"/>
          </a:bodyPr>
          <a:lstStyle/>
          <a:p>
            <a:r>
              <a:rPr lang="en-US" b="1" dirty="0"/>
              <a:t>Just as the Unions wins Grievance based on procedural and technical arguments, Management does as well</a:t>
            </a:r>
          </a:p>
          <a:p>
            <a:r>
              <a:rPr lang="en-US" b="1" dirty="0"/>
              <a:t>Failing to complete any required section allows for a Legal Doctrine called “Opening the Door” </a:t>
            </a:r>
          </a:p>
          <a:p>
            <a:r>
              <a:rPr lang="en-US" b="1" dirty="0"/>
              <a:t>Opening the door allows the other party to introduce new argument and evidence because the opposing party brought the topic up first</a:t>
            </a:r>
          </a:p>
          <a:p>
            <a:r>
              <a:rPr lang="en-US" b="1" dirty="0"/>
              <a:t>Example: Management is allowed to claim the Union is untimely at Step 1 or 2 because the Union did not fill that portion of the standard form out </a:t>
            </a:r>
          </a:p>
          <a:p>
            <a:r>
              <a:rPr lang="en-US" b="1" dirty="0"/>
              <a:t>Failing to meet with the correct designee (At any level) means the Union did not properly meet or appeal the Grievance </a:t>
            </a:r>
          </a:p>
          <a:p>
            <a:r>
              <a:rPr lang="en-US" b="1" dirty="0"/>
              <a:t>Example: If you email Step 2s to a Secretary normally, and send it to a Manager instead, the Step 2 was not properly submitted</a:t>
            </a:r>
          </a:p>
          <a:p>
            <a:r>
              <a:rPr lang="en-US" b="1" dirty="0"/>
              <a:t>The Union must, on the Step 2 and verbally, fully present its case including evidence used, how the evidence applies, contractual provisions, how the contractual provisions apply, and so on. A failure to do so renders any additional evidence in the casefile or presented as new evidence and can be inadmissible </a:t>
            </a:r>
          </a:p>
          <a:p>
            <a:endParaRPr lang="en-US" dirty="0"/>
          </a:p>
        </p:txBody>
      </p:sp>
    </p:spTree>
    <p:extLst>
      <p:ext uri="{BB962C8B-B14F-4D97-AF65-F5344CB8AC3E}">
        <p14:creationId xmlns:p14="http://schemas.microsoft.com/office/powerpoint/2010/main" val="4140740839"/>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A728F67-DCC2-53C3-1B7C-1C6F8B99DA28}"/>
              </a:ext>
            </a:extLst>
          </p:cNvPr>
          <p:cNvSpPr>
            <a:spLocks noGrp="1"/>
          </p:cNvSpPr>
          <p:nvPr>
            <p:ph type="title"/>
          </p:nvPr>
        </p:nvSpPr>
        <p:spPr/>
        <p:txBody>
          <a:bodyPr/>
          <a:lstStyle/>
          <a:p>
            <a:r>
              <a:rPr lang="en-US" dirty="0"/>
              <a:t>A Simple Step 2</a:t>
            </a:r>
          </a:p>
        </p:txBody>
      </p:sp>
      <p:sp>
        <p:nvSpPr>
          <p:cNvPr id="3" name="Content Placeholder 2">
            <a:extLst>
              <a:ext uri="{FF2B5EF4-FFF2-40B4-BE49-F238E27FC236}">
                <a16:creationId xmlns:a16="http://schemas.microsoft.com/office/drawing/2014/main" id="{53DB9796-BD43-58E9-726B-9740AF41DADA}"/>
              </a:ext>
            </a:extLst>
          </p:cNvPr>
          <p:cNvSpPr>
            <a:spLocks noGrp="1"/>
          </p:cNvSpPr>
          <p:nvPr>
            <p:ph idx="1"/>
          </p:nvPr>
        </p:nvSpPr>
        <p:spPr/>
        <p:txBody>
          <a:bodyPr/>
          <a:lstStyle/>
          <a:p>
            <a:r>
              <a:rPr lang="en-US" dirty="0"/>
              <a:t>Every Steward has their own way of writing Step 2s </a:t>
            </a:r>
          </a:p>
          <a:p>
            <a:r>
              <a:rPr lang="en-US" dirty="0"/>
              <a:t>No one cares how you write a Step 2, as long as it includes all the basic, required information </a:t>
            </a:r>
          </a:p>
          <a:p>
            <a:r>
              <a:rPr lang="en-US" dirty="0"/>
              <a:t>Step 2 styles include: Overtly legal (Writing to the Arbitrator), Telling a story (A narrative of what occurred), CBA language only (Citing multiple CBA provisions followed by an explanation of what Management did), Kitchen Sink (Any possible argument crammed together), </a:t>
            </a:r>
            <a:r>
              <a:rPr lang="en-US" dirty="0" err="1"/>
              <a:t>etc</a:t>
            </a:r>
            <a:endParaRPr lang="en-US" dirty="0"/>
          </a:p>
          <a:p>
            <a:r>
              <a:rPr lang="en-US" dirty="0"/>
              <a:t>No matter how a Step 2 is written, they all ‘work’ if the required information is included   </a:t>
            </a:r>
          </a:p>
          <a:p>
            <a:r>
              <a:rPr lang="en-US" dirty="0"/>
              <a:t>After helping multiple Locals, States and hundreds of individuals write Step 2s, I (Eric) identified that most people adapt a style but commonly miss the same things. E.g. The Telling a Story style does not normally connect the dots to evidence or the Contract. To prevent this, a simpler 4 step structure has been created!</a:t>
            </a:r>
          </a:p>
        </p:txBody>
      </p:sp>
    </p:spTree>
    <p:extLst>
      <p:ext uri="{BB962C8B-B14F-4D97-AF65-F5344CB8AC3E}">
        <p14:creationId xmlns:p14="http://schemas.microsoft.com/office/powerpoint/2010/main" val="1727986420"/>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43BC000-47C5-EC6A-EBA2-E02B7F3B3F8D}"/>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A3DF4303-6513-95B7-11FC-FAE4835D5647}"/>
              </a:ext>
            </a:extLst>
          </p:cNvPr>
          <p:cNvSpPr>
            <a:spLocks noGrp="1"/>
          </p:cNvSpPr>
          <p:nvPr>
            <p:ph type="title"/>
          </p:nvPr>
        </p:nvSpPr>
        <p:spPr/>
        <p:txBody>
          <a:bodyPr/>
          <a:lstStyle/>
          <a:p>
            <a:r>
              <a:rPr lang="en-US" dirty="0"/>
              <a:t>5 Core Elements</a:t>
            </a:r>
          </a:p>
        </p:txBody>
      </p:sp>
      <p:sp>
        <p:nvSpPr>
          <p:cNvPr id="3" name="Content Placeholder 2">
            <a:extLst>
              <a:ext uri="{FF2B5EF4-FFF2-40B4-BE49-F238E27FC236}">
                <a16:creationId xmlns:a16="http://schemas.microsoft.com/office/drawing/2014/main" id="{E43FCA70-D046-248A-ABF1-D3D52AF050DF}"/>
              </a:ext>
            </a:extLst>
          </p:cNvPr>
          <p:cNvSpPr>
            <a:spLocks noGrp="1"/>
          </p:cNvSpPr>
          <p:nvPr>
            <p:ph idx="1"/>
          </p:nvPr>
        </p:nvSpPr>
        <p:spPr/>
        <p:txBody>
          <a:bodyPr/>
          <a:lstStyle/>
          <a:p>
            <a:pPr marL="342900" indent="-342900">
              <a:buFont typeface="+mj-lt"/>
              <a:buAutoNum type="arabicPeriod"/>
            </a:pPr>
            <a:r>
              <a:rPr lang="en-US" b="1" dirty="0"/>
              <a:t>The Completed Form </a:t>
            </a:r>
            <a:r>
              <a:rPr lang="en-US" dirty="0"/>
              <a:t>– You must first fully complete the mutually agreed upon form. On a Step 2 this is the top section which  has the Step 1 information, the Grievant's information, etc. </a:t>
            </a:r>
          </a:p>
          <a:p>
            <a:pPr marL="342900" indent="-342900">
              <a:buFont typeface="+mj-lt"/>
              <a:buAutoNum type="arabicPeriod"/>
            </a:pPr>
            <a:r>
              <a:rPr lang="en-US" b="1" dirty="0"/>
              <a:t>Paragraph 1: Required Grievance Information </a:t>
            </a:r>
            <a:r>
              <a:rPr lang="en-US" dirty="0"/>
              <a:t>– Explain why the parties are meeting, and include any basic information such as extensions. </a:t>
            </a:r>
          </a:p>
          <a:p>
            <a:pPr marL="342900" indent="-342900">
              <a:buFont typeface="+mj-lt"/>
              <a:buAutoNum type="arabicPeriod"/>
            </a:pPr>
            <a:r>
              <a:rPr lang="en-US" b="1" dirty="0"/>
              <a:t>Paragraph 2: Narrative / Relevant Background </a:t>
            </a:r>
            <a:r>
              <a:rPr lang="en-US" dirty="0"/>
              <a:t>– Lay the foundation of the Grievance. You write your own brief Narrative, explain the context, or list relevant background information that pertains to your Grievance</a:t>
            </a:r>
            <a:r>
              <a:rPr lang="en-US" b="1" dirty="0"/>
              <a:t>. </a:t>
            </a:r>
          </a:p>
          <a:p>
            <a:pPr marL="342900" indent="-342900">
              <a:buFont typeface="+mj-lt"/>
              <a:buAutoNum type="arabicPeriod"/>
            </a:pPr>
            <a:r>
              <a:rPr lang="en-US" b="1" dirty="0"/>
              <a:t>Paragraph 3: Your Arguments / How the Contract was Violated </a:t>
            </a:r>
            <a:r>
              <a:rPr lang="en-US" dirty="0"/>
              <a:t>– This is where you cite the Contract, explain violations, and explain your evidence. </a:t>
            </a:r>
          </a:p>
          <a:p>
            <a:pPr marL="342900" indent="-342900">
              <a:buFont typeface="+mj-lt"/>
              <a:buAutoNum type="arabicPeriod"/>
            </a:pPr>
            <a:r>
              <a:rPr lang="en-US" b="1" dirty="0"/>
              <a:t>Paragraph 4: The Harm / Your Remedy </a:t>
            </a:r>
            <a:r>
              <a:rPr lang="en-US" dirty="0"/>
              <a:t>– This is where you list your remedy and explain why it would remedy the violation. </a:t>
            </a:r>
          </a:p>
          <a:p>
            <a:pPr marL="342900" indent="-342900">
              <a:buFont typeface="+mj-lt"/>
              <a:buAutoNum type="arabicPeriod"/>
            </a:pPr>
            <a:endParaRPr lang="en-US" dirty="0"/>
          </a:p>
        </p:txBody>
      </p:sp>
    </p:spTree>
    <p:extLst>
      <p:ext uri="{BB962C8B-B14F-4D97-AF65-F5344CB8AC3E}">
        <p14:creationId xmlns:p14="http://schemas.microsoft.com/office/powerpoint/2010/main" val="3325850303"/>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AA8E326-724D-C1C1-5677-6094947964BD}"/>
              </a:ext>
            </a:extLst>
          </p:cNvPr>
          <p:cNvSpPr>
            <a:spLocks noGrp="1"/>
          </p:cNvSpPr>
          <p:nvPr>
            <p:ph type="ctrTitle"/>
          </p:nvPr>
        </p:nvSpPr>
        <p:spPr>
          <a:xfrm>
            <a:off x="320040" y="5223554"/>
            <a:ext cx="11430000" cy="914400"/>
          </a:xfrm>
        </p:spPr>
        <p:txBody>
          <a:bodyPr anchor="b">
            <a:normAutofit/>
          </a:bodyPr>
          <a:lstStyle/>
          <a:p>
            <a:r>
              <a:rPr lang="en-US" dirty="0"/>
              <a:t>Element 1: Completed form</a:t>
            </a:r>
          </a:p>
        </p:txBody>
      </p:sp>
      <p:sp>
        <p:nvSpPr>
          <p:cNvPr id="4" name="Content Placeholder 3">
            <a:extLst>
              <a:ext uri="{FF2B5EF4-FFF2-40B4-BE49-F238E27FC236}">
                <a16:creationId xmlns:a16="http://schemas.microsoft.com/office/drawing/2014/main" id="{5E6B7DED-C29E-F9F2-D474-CDD30B20B809}"/>
              </a:ext>
            </a:extLst>
          </p:cNvPr>
          <p:cNvSpPr>
            <a:spLocks noGrp="1"/>
          </p:cNvSpPr>
          <p:nvPr>
            <p:ph type="subTitle" idx="1"/>
          </p:nvPr>
        </p:nvSpPr>
        <p:spPr>
          <a:xfrm>
            <a:off x="320039" y="6083090"/>
            <a:ext cx="11429999" cy="566928"/>
          </a:xfrm>
        </p:spPr>
        <p:txBody>
          <a:bodyPr anchor="ctr">
            <a:normAutofit/>
          </a:bodyPr>
          <a:lstStyle/>
          <a:p>
            <a:r>
              <a:rPr lang="en-US" dirty="0"/>
              <a:t>If any information is missing here is opens the door for Management’s Challenge! </a:t>
            </a:r>
          </a:p>
        </p:txBody>
      </p:sp>
      <p:pic>
        <p:nvPicPr>
          <p:cNvPr id="6" name="Picture Placeholder 5">
            <a:extLst>
              <a:ext uri="{FF2B5EF4-FFF2-40B4-BE49-F238E27FC236}">
                <a16:creationId xmlns:a16="http://schemas.microsoft.com/office/drawing/2014/main" id="{EE81D26D-9208-FDA3-CBA8-49C947345418}"/>
              </a:ext>
            </a:extLst>
          </p:cNvPr>
          <p:cNvPicPr>
            <a:picLocks noGrp="1" noChangeAspect="1"/>
          </p:cNvPicPr>
          <p:nvPr>
            <p:ph type="pic" sz="quarter" idx="13"/>
          </p:nvPr>
        </p:nvPicPr>
        <p:blipFill>
          <a:blip r:embed="rId2">
            <a:extLst>
              <a:ext uri="{28A0092B-C50C-407E-A947-70E740481C1C}">
                <a14:useLocalDpi xmlns:a14="http://schemas.microsoft.com/office/drawing/2010/main" val="0"/>
              </a:ext>
            </a:extLst>
          </a:blip>
          <a:srcRect t="15623" b="15623"/>
          <a:stretch/>
        </p:blipFill>
        <p:spPr>
          <a:xfrm>
            <a:off x="0" y="231"/>
            <a:ext cx="12192000" cy="5068939"/>
          </a:xfrm>
          <a:prstGeom prst="rect">
            <a:avLst/>
          </a:prstGeom>
          <a:noFill/>
        </p:spPr>
      </p:pic>
    </p:spTree>
    <p:extLst>
      <p:ext uri="{BB962C8B-B14F-4D97-AF65-F5344CB8AC3E}">
        <p14:creationId xmlns:p14="http://schemas.microsoft.com/office/powerpoint/2010/main" val="2260751169"/>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15D86C2-6500-1D51-1CB0-4C276706B366}"/>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28A173D6-D50F-8415-51B0-949B43BAF9E2}"/>
              </a:ext>
            </a:extLst>
          </p:cNvPr>
          <p:cNvSpPr>
            <a:spLocks noGrp="1"/>
          </p:cNvSpPr>
          <p:nvPr>
            <p:ph type="title"/>
          </p:nvPr>
        </p:nvSpPr>
        <p:spPr>
          <a:xfrm>
            <a:off x="317772" y="685800"/>
            <a:ext cx="11256264" cy="667512"/>
          </a:xfrm>
        </p:spPr>
        <p:txBody>
          <a:bodyPr anchor="b">
            <a:normAutofit/>
          </a:bodyPr>
          <a:lstStyle/>
          <a:p>
            <a:r>
              <a:rPr lang="en-US" b="1" dirty="0"/>
              <a:t>Paragraph 1: Required Grievance Information</a:t>
            </a:r>
            <a:endParaRPr lang="en-US" dirty="0"/>
          </a:p>
        </p:txBody>
      </p:sp>
      <p:pic>
        <p:nvPicPr>
          <p:cNvPr id="6" name="Picture Placeholder 5">
            <a:extLst>
              <a:ext uri="{FF2B5EF4-FFF2-40B4-BE49-F238E27FC236}">
                <a16:creationId xmlns:a16="http://schemas.microsoft.com/office/drawing/2014/main" id="{D76549B7-2491-0687-E63F-52B87BFA5A05}"/>
              </a:ext>
            </a:extLst>
          </p:cNvPr>
          <p:cNvPicPr>
            <a:picLocks noGrp="1" noChangeAspect="1"/>
          </p:cNvPicPr>
          <p:nvPr>
            <p:ph sz="half" idx="2"/>
          </p:nvPr>
        </p:nvPicPr>
        <p:blipFill>
          <a:blip r:embed="rId2">
            <a:extLst>
              <a:ext uri="{28A0092B-C50C-407E-A947-70E740481C1C}">
                <a14:useLocalDpi xmlns:a14="http://schemas.microsoft.com/office/drawing/2010/main" val="0"/>
              </a:ext>
            </a:extLst>
          </a:blip>
          <a:stretch/>
        </p:blipFill>
        <p:spPr>
          <a:xfrm>
            <a:off x="317772" y="1773858"/>
            <a:ext cx="11256264" cy="3397750"/>
          </a:xfrm>
          <a:prstGeom prst="rect">
            <a:avLst/>
          </a:prstGeom>
          <a:noFill/>
        </p:spPr>
      </p:pic>
      <p:sp>
        <p:nvSpPr>
          <p:cNvPr id="9" name="Content Placeholder 5">
            <a:extLst>
              <a:ext uri="{FF2B5EF4-FFF2-40B4-BE49-F238E27FC236}">
                <a16:creationId xmlns:a16="http://schemas.microsoft.com/office/drawing/2014/main" id="{9F7F6682-D8D4-F758-D160-D1D556063A02}"/>
              </a:ext>
            </a:extLst>
          </p:cNvPr>
          <p:cNvSpPr>
            <a:spLocks noGrp="1"/>
          </p:cNvSpPr>
          <p:nvPr>
            <p:ph sz="quarter" idx="4"/>
          </p:nvPr>
        </p:nvSpPr>
        <p:spPr>
          <a:xfrm>
            <a:off x="317772" y="5314012"/>
            <a:ext cx="11256264" cy="913231"/>
          </a:xfrm>
        </p:spPr>
        <p:txBody>
          <a:bodyPr/>
          <a:lstStyle/>
          <a:p>
            <a:pPr marL="0" indent="0">
              <a:buNone/>
            </a:pPr>
            <a:r>
              <a:rPr lang="en-US" dirty="0"/>
              <a:t>This first Paragraph simply covers the basic information of the Case. Who is involved, what the core accusation is, and you include basic information that does not fit elsewhere. </a:t>
            </a:r>
          </a:p>
        </p:txBody>
      </p:sp>
    </p:spTree>
    <p:extLst>
      <p:ext uri="{BB962C8B-B14F-4D97-AF65-F5344CB8AC3E}">
        <p14:creationId xmlns:p14="http://schemas.microsoft.com/office/powerpoint/2010/main" val="1652007246"/>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8771583-CE4E-FCB6-311B-2FDCAD29BA50}"/>
            </a:ext>
          </a:extLst>
        </p:cNvPr>
        <p:cNvGrpSpPr/>
        <p:nvPr/>
      </p:nvGrpSpPr>
      <p:grpSpPr>
        <a:xfrm>
          <a:off x="0" y="0"/>
          <a:ext cx="0" cy="0"/>
          <a:chOff x="0" y="0"/>
          <a:chExt cx="0" cy="0"/>
        </a:xfrm>
      </p:grpSpPr>
      <p:sp>
        <p:nvSpPr>
          <p:cNvPr id="11" name="Title 1">
            <a:extLst>
              <a:ext uri="{FF2B5EF4-FFF2-40B4-BE49-F238E27FC236}">
                <a16:creationId xmlns:a16="http://schemas.microsoft.com/office/drawing/2014/main" id="{5FB4739B-DB59-3225-25C8-7D8D439C1002}"/>
              </a:ext>
            </a:extLst>
          </p:cNvPr>
          <p:cNvSpPr>
            <a:spLocks noGrp="1"/>
          </p:cNvSpPr>
          <p:nvPr>
            <p:ph type="title"/>
          </p:nvPr>
        </p:nvSpPr>
        <p:spPr>
          <a:xfrm>
            <a:off x="320559" y="612648"/>
            <a:ext cx="11253668" cy="1106424"/>
          </a:xfrm>
        </p:spPr>
        <p:txBody>
          <a:bodyPr>
            <a:normAutofit/>
          </a:bodyPr>
          <a:lstStyle/>
          <a:p>
            <a:r>
              <a:rPr lang="en-US" b="1" dirty="0"/>
              <a:t>Paragraph 2: Narrative / Background</a:t>
            </a:r>
            <a:endParaRPr lang="en-US" dirty="0"/>
          </a:p>
        </p:txBody>
      </p:sp>
      <p:pic>
        <p:nvPicPr>
          <p:cNvPr id="6" name="Picture Placeholder 5">
            <a:extLst>
              <a:ext uri="{FF2B5EF4-FFF2-40B4-BE49-F238E27FC236}">
                <a16:creationId xmlns:a16="http://schemas.microsoft.com/office/drawing/2014/main" id="{0F8E52EF-BC8D-00E1-1B34-37FD8D45C500}"/>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320559" y="2098623"/>
            <a:ext cx="11253668" cy="2992957"/>
          </a:xfrm>
          <a:prstGeom prst="rect">
            <a:avLst/>
          </a:prstGeom>
          <a:noFill/>
        </p:spPr>
      </p:pic>
      <p:sp>
        <p:nvSpPr>
          <p:cNvPr id="9" name="TextBox 8">
            <a:extLst>
              <a:ext uri="{FF2B5EF4-FFF2-40B4-BE49-F238E27FC236}">
                <a16:creationId xmlns:a16="http://schemas.microsoft.com/office/drawing/2014/main" id="{E42AAF4C-CA55-00C0-A266-6048C85234DD}"/>
              </a:ext>
            </a:extLst>
          </p:cNvPr>
          <p:cNvSpPr txBox="1"/>
          <p:nvPr/>
        </p:nvSpPr>
        <p:spPr>
          <a:xfrm>
            <a:off x="320558" y="5549530"/>
            <a:ext cx="11253667" cy="923330"/>
          </a:xfrm>
          <a:prstGeom prst="rect">
            <a:avLst/>
          </a:prstGeom>
          <a:noFill/>
        </p:spPr>
        <p:txBody>
          <a:bodyPr wrap="square">
            <a:spAutoFit/>
          </a:bodyPr>
          <a:lstStyle/>
          <a:p>
            <a:r>
              <a:rPr lang="en-US" b="1" dirty="0"/>
              <a:t>The second Paragraph includes the Unions side of the story, and relevant information. For discipline, this includes mitigation such as length of service. For a Class Action such as Harassment, you would explain what happened, list witnesses, etc. </a:t>
            </a:r>
            <a:endParaRPr lang="en-US" dirty="0"/>
          </a:p>
        </p:txBody>
      </p:sp>
    </p:spTree>
    <p:extLst>
      <p:ext uri="{BB962C8B-B14F-4D97-AF65-F5344CB8AC3E}">
        <p14:creationId xmlns:p14="http://schemas.microsoft.com/office/powerpoint/2010/main" val="3556878497"/>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3E2EDC8-ECC5-D885-983A-23BAEBC63A0D}"/>
            </a:ext>
          </a:extLst>
        </p:cNvPr>
        <p:cNvGrpSpPr/>
        <p:nvPr/>
      </p:nvGrpSpPr>
      <p:grpSpPr>
        <a:xfrm>
          <a:off x="0" y="0"/>
          <a:ext cx="0" cy="0"/>
          <a:chOff x="0" y="0"/>
          <a:chExt cx="0" cy="0"/>
        </a:xfrm>
      </p:grpSpPr>
      <p:sp>
        <p:nvSpPr>
          <p:cNvPr id="11" name="Title 1">
            <a:extLst>
              <a:ext uri="{FF2B5EF4-FFF2-40B4-BE49-F238E27FC236}">
                <a16:creationId xmlns:a16="http://schemas.microsoft.com/office/drawing/2014/main" id="{FC99B8EF-FE80-BADB-ED47-A053B0029B02}"/>
              </a:ext>
            </a:extLst>
          </p:cNvPr>
          <p:cNvSpPr>
            <a:spLocks noGrp="1"/>
          </p:cNvSpPr>
          <p:nvPr>
            <p:ph type="title"/>
          </p:nvPr>
        </p:nvSpPr>
        <p:spPr>
          <a:xfrm>
            <a:off x="393192" y="1249959"/>
            <a:ext cx="4085912" cy="1583983"/>
          </a:xfrm>
        </p:spPr>
        <p:txBody>
          <a:bodyPr/>
          <a:lstStyle/>
          <a:p>
            <a:r>
              <a:rPr lang="en-US" b="1" dirty="0"/>
              <a:t>Paragraph 2: Part 2</a:t>
            </a:r>
            <a:endParaRPr lang="en-US" dirty="0"/>
          </a:p>
        </p:txBody>
      </p:sp>
      <p:pic>
        <p:nvPicPr>
          <p:cNvPr id="6" name="Picture Placeholder 5">
            <a:extLst>
              <a:ext uri="{FF2B5EF4-FFF2-40B4-BE49-F238E27FC236}">
                <a16:creationId xmlns:a16="http://schemas.microsoft.com/office/drawing/2014/main" id="{2D8C1AA2-C0C5-E4C1-3566-25856893870C}"/>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5358384" y="1249958"/>
            <a:ext cx="6440424" cy="5125673"/>
          </a:xfrm>
          <a:prstGeom prst="rect">
            <a:avLst/>
          </a:prstGeom>
          <a:noFill/>
        </p:spPr>
      </p:pic>
      <p:sp>
        <p:nvSpPr>
          <p:cNvPr id="8" name="TextBox 7">
            <a:extLst>
              <a:ext uri="{FF2B5EF4-FFF2-40B4-BE49-F238E27FC236}">
                <a16:creationId xmlns:a16="http://schemas.microsoft.com/office/drawing/2014/main" id="{FD060815-A80E-B143-30B9-A83019645D78}"/>
              </a:ext>
            </a:extLst>
          </p:cNvPr>
          <p:cNvSpPr txBox="1"/>
          <p:nvPr/>
        </p:nvSpPr>
        <p:spPr>
          <a:xfrm>
            <a:off x="320558" y="2833942"/>
            <a:ext cx="4158546" cy="2031325"/>
          </a:xfrm>
          <a:prstGeom prst="rect">
            <a:avLst/>
          </a:prstGeom>
          <a:noFill/>
        </p:spPr>
        <p:txBody>
          <a:bodyPr wrap="square">
            <a:spAutoFit/>
          </a:bodyPr>
          <a:lstStyle/>
          <a:p>
            <a:pPr marL="285750" indent="-285750">
              <a:buFont typeface="Arial" panose="020B0604020202020204" pitchFamily="34" charset="0"/>
              <a:buChar char="•"/>
            </a:pPr>
            <a:r>
              <a:rPr lang="en-US" b="1" dirty="0"/>
              <a:t>Each section is as long as needed</a:t>
            </a:r>
          </a:p>
          <a:p>
            <a:pPr marL="285750" indent="-285750">
              <a:buFont typeface="Arial" panose="020B0604020202020204" pitchFamily="34" charset="0"/>
              <a:buChar char="•"/>
            </a:pPr>
            <a:endParaRPr lang="en-US" b="1" dirty="0"/>
          </a:p>
          <a:p>
            <a:pPr marL="285750" indent="-285750">
              <a:buFont typeface="Arial" panose="020B0604020202020204" pitchFamily="34" charset="0"/>
              <a:buChar char="•"/>
            </a:pPr>
            <a:r>
              <a:rPr lang="en-US" b="1" dirty="0"/>
              <a:t>The example packet includes two different formats of the same appeal</a:t>
            </a:r>
          </a:p>
          <a:p>
            <a:pPr marL="285750" indent="-285750">
              <a:buFont typeface="Arial" panose="020B0604020202020204" pitchFamily="34" charset="0"/>
              <a:buChar char="•"/>
            </a:pPr>
            <a:endParaRPr lang="en-US" b="1" dirty="0"/>
          </a:p>
          <a:p>
            <a:pPr marL="285750" indent="-285750">
              <a:buFont typeface="Arial" panose="020B0604020202020204" pitchFamily="34" charset="0"/>
              <a:buChar char="•"/>
            </a:pPr>
            <a:r>
              <a:rPr lang="en-US" b="1" dirty="0"/>
              <a:t>The point is to illustrate what information can be included</a:t>
            </a:r>
            <a:endParaRPr lang="en-US" dirty="0"/>
          </a:p>
        </p:txBody>
      </p:sp>
    </p:spTree>
    <p:extLst>
      <p:ext uri="{BB962C8B-B14F-4D97-AF65-F5344CB8AC3E}">
        <p14:creationId xmlns:p14="http://schemas.microsoft.com/office/powerpoint/2010/main" val="1139269940"/>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83822F5-641A-9908-4B7C-1FE951D8E0E7}"/>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4626D0B0-7C87-3C54-4B0B-2B350796A391}"/>
              </a:ext>
            </a:extLst>
          </p:cNvPr>
          <p:cNvSpPr>
            <a:spLocks noGrp="1"/>
          </p:cNvSpPr>
          <p:nvPr>
            <p:ph type="title"/>
          </p:nvPr>
        </p:nvSpPr>
        <p:spPr>
          <a:xfrm>
            <a:off x="320558" y="749808"/>
            <a:ext cx="11514755" cy="960120"/>
          </a:xfrm>
        </p:spPr>
        <p:txBody>
          <a:bodyPr anchor="t">
            <a:normAutofit fontScale="90000"/>
          </a:bodyPr>
          <a:lstStyle/>
          <a:p>
            <a:r>
              <a:rPr lang="en-US" sz="5600" b="1" dirty="0"/>
              <a:t>Paragraph 3: </a:t>
            </a:r>
            <a:r>
              <a:rPr lang="en-US" sz="6000" b="1" dirty="0"/>
              <a:t>Your Arguments / cba violations</a:t>
            </a:r>
            <a:endParaRPr lang="en-US" sz="5600" dirty="0"/>
          </a:p>
        </p:txBody>
      </p:sp>
      <p:sp>
        <p:nvSpPr>
          <p:cNvPr id="4" name="Content Placeholder 3">
            <a:extLst>
              <a:ext uri="{FF2B5EF4-FFF2-40B4-BE49-F238E27FC236}">
                <a16:creationId xmlns:a16="http://schemas.microsoft.com/office/drawing/2014/main" id="{1718C5F3-6A87-132B-3EFC-871CFA79A1DD}"/>
              </a:ext>
            </a:extLst>
          </p:cNvPr>
          <p:cNvSpPr>
            <a:spLocks noGrp="1"/>
          </p:cNvSpPr>
          <p:nvPr>
            <p:ph idx="1"/>
          </p:nvPr>
        </p:nvSpPr>
        <p:spPr>
          <a:xfrm>
            <a:off x="317773" y="2180556"/>
            <a:ext cx="5012355" cy="4284250"/>
          </a:xfrm>
        </p:spPr>
        <p:txBody>
          <a:bodyPr>
            <a:normAutofit/>
          </a:bodyPr>
          <a:lstStyle/>
          <a:p>
            <a:r>
              <a:rPr lang="en-US" b="1" dirty="0"/>
              <a:t>This is the ‘meat and potatoes’ section of your Grievance</a:t>
            </a:r>
          </a:p>
          <a:p>
            <a:r>
              <a:rPr lang="en-US" b="1" dirty="0"/>
              <a:t>Each and every violation should be included within this section </a:t>
            </a:r>
          </a:p>
          <a:p>
            <a:r>
              <a:rPr lang="en-US" dirty="0"/>
              <a:t>An easier way to approach this section is to view it as, “How the Contract says Management is wrong” </a:t>
            </a:r>
          </a:p>
          <a:p>
            <a:r>
              <a:rPr lang="en-US" dirty="0"/>
              <a:t>You should quote language, cite the Contract, and list exhibits in this section</a:t>
            </a:r>
          </a:p>
        </p:txBody>
      </p:sp>
      <p:pic>
        <p:nvPicPr>
          <p:cNvPr id="10" name="Picture Placeholder 9">
            <a:extLst>
              <a:ext uri="{FF2B5EF4-FFF2-40B4-BE49-F238E27FC236}">
                <a16:creationId xmlns:a16="http://schemas.microsoft.com/office/drawing/2014/main" id="{E5314A62-BC67-9F38-420E-B1A2D7DC02D9}"/>
              </a:ext>
            </a:extLst>
          </p:cNvPr>
          <p:cNvPicPr>
            <a:picLocks noGrp="1" noChangeAspect="1"/>
          </p:cNvPicPr>
          <p:nvPr>
            <p:ph type="pic" sz="quarter" idx="13"/>
          </p:nvPr>
        </p:nvPicPr>
        <p:blipFill>
          <a:blip r:embed="rId2">
            <a:extLst>
              <a:ext uri="{28A0092B-C50C-407E-A947-70E740481C1C}">
                <a14:useLocalDpi xmlns:a14="http://schemas.microsoft.com/office/drawing/2010/main" val="0"/>
              </a:ext>
            </a:extLst>
          </a:blip>
          <a:srcRect l="1258" r="1258"/>
          <a:stretch/>
        </p:blipFill>
        <p:spPr>
          <a:xfrm>
            <a:off x="5822674" y="1834769"/>
            <a:ext cx="6378722" cy="5022985"/>
          </a:xfrm>
          <a:prstGeom prst="rect">
            <a:avLst/>
          </a:prstGeom>
          <a:noFill/>
        </p:spPr>
      </p:pic>
    </p:spTree>
    <p:extLst>
      <p:ext uri="{BB962C8B-B14F-4D97-AF65-F5344CB8AC3E}">
        <p14:creationId xmlns:p14="http://schemas.microsoft.com/office/powerpoint/2010/main" val="3478934171"/>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EE75CDB-7263-F828-05C4-9430CD544E15}"/>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77745EFD-EDAD-D450-D0AC-7495E30E55F8}"/>
              </a:ext>
            </a:extLst>
          </p:cNvPr>
          <p:cNvSpPr>
            <a:spLocks noGrp="1"/>
          </p:cNvSpPr>
          <p:nvPr>
            <p:ph type="title"/>
          </p:nvPr>
        </p:nvSpPr>
        <p:spPr>
          <a:xfrm>
            <a:off x="317772" y="685800"/>
            <a:ext cx="11256264" cy="667512"/>
          </a:xfrm>
        </p:spPr>
        <p:txBody>
          <a:bodyPr anchor="b">
            <a:normAutofit/>
          </a:bodyPr>
          <a:lstStyle/>
          <a:p>
            <a:r>
              <a:rPr lang="en-US" b="1" dirty="0"/>
              <a:t>Paragraph 3: Part 2</a:t>
            </a:r>
            <a:endParaRPr lang="en-US" dirty="0"/>
          </a:p>
        </p:txBody>
      </p:sp>
      <p:pic>
        <p:nvPicPr>
          <p:cNvPr id="6" name="Picture Placeholder 5">
            <a:extLst>
              <a:ext uri="{FF2B5EF4-FFF2-40B4-BE49-F238E27FC236}">
                <a16:creationId xmlns:a16="http://schemas.microsoft.com/office/drawing/2014/main" id="{BA4B9B2B-0482-B579-E80B-70898DF4F1D1}"/>
              </a:ext>
            </a:extLst>
          </p:cNvPr>
          <p:cNvPicPr>
            <a:picLocks noGrp="1" noChangeAspect="1"/>
          </p:cNvPicPr>
          <p:nvPr>
            <p:ph sz="half" idx="2"/>
          </p:nvPr>
        </p:nvPicPr>
        <p:blipFill>
          <a:blip r:embed="rId2">
            <a:extLst>
              <a:ext uri="{28A0092B-C50C-407E-A947-70E740481C1C}">
                <a14:useLocalDpi xmlns:a14="http://schemas.microsoft.com/office/drawing/2010/main" val="0"/>
              </a:ext>
            </a:extLst>
          </a:blip>
          <a:stretch>
            <a:fillRect/>
          </a:stretch>
        </p:blipFill>
        <p:spPr>
          <a:xfrm>
            <a:off x="317772" y="1521562"/>
            <a:ext cx="11256264" cy="3438637"/>
          </a:xfrm>
          <a:prstGeom prst="rect">
            <a:avLst/>
          </a:prstGeom>
          <a:blipFill>
            <a:blip r:embed="rId3">
              <a:alphaModFix amt="80000"/>
            </a:blip>
            <a:stretch>
              <a:fillRect/>
            </a:stretch>
          </a:blipFill>
        </p:spPr>
      </p:pic>
      <p:sp>
        <p:nvSpPr>
          <p:cNvPr id="13" name="Content Placeholder 5">
            <a:extLst>
              <a:ext uri="{FF2B5EF4-FFF2-40B4-BE49-F238E27FC236}">
                <a16:creationId xmlns:a16="http://schemas.microsoft.com/office/drawing/2014/main" id="{7A132379-3120-3125-03B3-9C326A574D8C}"/>
              </a:ext>
            </a:extLst>
          </p:cNvPr>
          <p:cNvSpPr>
            <a:spLocks noGrp="1"/>
          </p:cNvSpPr>
          <p:nvPr>
            <p:ph sz="quarter" idx="4"/>
          </p:nvPr>
        </p:nvSpPr>
        <p:spPr>
          <a:xfrm>
            <a:off x="317772" y="5193792"/>
            <a:ext cx="11256264" cy="1033452"/>
          </a:xfrm>
        </p:spPr>
        <p:txBody>
          <a:bodyPr/>
          <a:lstStyle/>
          <a:p>
            <a:pPr marL="0" indent="0">
              <a:buNone/>
            </a:pPr>
            <a:r>
              <a:rPr lang="en-US" dirty="0"/>
              <a:t>Paragraph 3 always wraps up with either the Grievant being innocent, or, with Management being guilty. The entirety of Paragraph 3 is you proving one of these points. </a:t>
            </a:r>
          </a:p>
        </p:txBody>
      </p:sp>
    </p:spTree>
    <p:extLst>
      <p:ext uri="{BB962C8B-B14F-4D97-AF65-F5344CB8AC3E}">
        <p14:creationId xmlns:p14="http://schemas.microsoft.com/office/powerpoint/2010/main" val="704002591"/>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B921BC8-90B5-9EB2-7C0C-67304D47CE0A}"/>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2801FBAB-172D-F12A-73AE-E0A499CFCC06}"/>
              </a:ext>
            </a:extLst>
          </p:cNvPr>
          <p:cNvSpPr>
            <a:spLocks noGrp="1"/>
          </p:cNvSpPr>
          <p:nvPr>
            <p:ph type="title"/>
          </p:nvPr>
        </p:nvSpPr>
        <p:spPr/>
        <p:txBody>
          <a:bodyPr/>
          <a:lstStyle/>
          <a:p>
            <a:r>
              <a:rPr lang="en-US" b="1" dirty="0"/>
              <a:t>Paragraph 4: The Harm / Your Remedy</a:t>
            </a:r>
            <a:endParaRPr lang="en-US" dirty="0"/>
          </a:p>
        </p:txBody>
      </p:sp>
      <p:pic>
        <p:nvPicPr>
          <p:cNvPr id="6" name="Picture Placeholder 5">
            <a:extLst>
              <a:ext uri="{FF2B5EF4-FFF2-40B4-BE49-F238E27FC236}">
                <a16:creationId xmlns:a16="http://schemas.microsoft.com/office/drawing/2014/main" id="{8D56563E-5B7F-B572-9601-CEC68567C992}"/>
              </a:ext>
            </a:extLst>
          </p:cNvPr>
          <p:cNvPicPr>
            <a:picLocks noGrp="1" noChangeAspect="1"/>
          </p:cNvPicPr>
          <p:nvPr>
            <p:ph type="pic" sz="quarter" idx="13"/>
          </p:nvPr>
        </p:nvPicPr>
        <p:blipFill>
          <a:blip r:embed="rId2">
            <a:extLst>
              <a:ext uri="{28A0092B-C50C-407E-A947-70E740481C1C}">
                <a14:useLocalDpi xmlns:a14="http://schemas.microsoft.com/office/drawing/2010/main" val="0"/>
              </a:ext>
            </a:extLst>
          </a:blip>
          <a:srcRect l="4385" r="4385"/>
          <a:stretch>
            <a:fillRect/>
          </a:stretch>
        </p:blipFill>
        <p:spPr>
          <a:prstGeom prst="rect">
            <a:avLst/>
          </a:prstGeom>
          <a:blipFill>
            <a:blip r:embed="rId3">
              <a:alphaModFix amt="80000"/>
            </a:blip>
            <a:stretch>
              <a:fillRect/>
            </a:stretch>
          </a:blipFill>
        </p:spPr>
      </p:pic>
      <p:sp>
        <p:nvSpPr>
          <p:cNvPr id="4" name="Content Placeholder 3">
            <a:extLst>
              <a:ext uri="{FF2B5EF4-FFF2-40B4-BE49-F238E27FC236}">
                <a16:creationId xmlns:a16="http://schemas.microsoft.com/office/drawing/2014/main" id="{6DF324D3-0671-83A0-C220-337D43677394}"/>
              </a:ext>
            </a:extLst>
          </p:cNvPr>
          <p:cNvSpPr>
            <a:spLocks noGrp="1"/>
          </p:cNvSpPr>
          <p:nvPr>
            <p:ph idx="1"/>
          </p:nvPr>
        </p:nvSpPr>
        <p:spPr/>
        <p:txBody>
          <a:bodyPr/>
          <a:lstStyle/>
          <a:p>
            <a:r>
              <a:rPr lang="en-US" dirty="0"/>
              <a:t>This is where you argue the remedy. Your remedy should do two things: One - Return the status quo to how it was before Management violated the Contract; Two – Make the Grievant whole.</a:t>
            </a:r>
          </a:p>
          <a:p>
            <a:endParaRPr lang="en-US" dirty="0"/>
          </a:p>
        </p:txBody>
      </p:sp>
    </p:spTree>
    <p:extLst>
      <p:ext uri="{BB962C8B-B14F-4D97-AF65-F5344CB8AC3E}">
        <p14:creationId xmlns:p14="http://schemas.microsoft.com/office/powerpoint/2010/main" val="1026495768"/>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A94F14D-1387-EA8C-9F50-B89E255DD45E}"/>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5EA86A13-EDC2-F14D-A186-DFEA940203A7}"/>
              </a:ext>
            </a:extLst>
          </p:cNvPr>
          <p:cNvSpPr>
            <a:spLocks noGrp="1"/>
          </p:cNvSpPr>
          <p:nvPr>
            <p:ph type="title"/>
          </p:nvPr>
        </p:nvSpPr>
        <p:spPr>
          <a:xfrm>
            <a:off x="3794760" y="2176272"/>
            <a:ext cx="6903720" cy="1965960"/>
          </a:xfrm>
        </p:spPr>
        <p:txBody>
          <a:bodyPr wrap="square" lIns="0" tIns="0" rIns="0" bIns="0" anchor="ctr">
            <a:normAutofit/>
          </a:bodyPr>
          <a:lstStyle/>
          <a:p>
            <a:pPr algn="l">
              <a:spcBef>
                <a:spcPts val="0"/>
              </a:spcBef>
              <a:spcAft>
                <a:spcPts val="0"/>
              </a:spcAft>
            </a:pPr>
            <a:r>
              <a:rPr lang="en-US" sz="4800" b="0" dirty="0">
                <a:solidFill>
                  <a:srgbClr val="171717"/>
                </a:solidFill>
                <a:latin typeface="Haettenschweiler"/>
              </a:rPr>
              <a:t>Practice Makes Perfect</a:t>
            </a:r>
          </a:p>
        </p:txBody>
      </p:sp>
      <p:sp>
        <p:nvSpPr>
          <p:cNvPr id="3" name="Section label">
            <a:extLst>
              <a:ext uri="{FF2B5EF4-FFF2-40B4-BE49-F238E27FC236}">
                <a16:creationId xmlns:a16="http://schemas.microsoft.com/office/drawing/2014/main" id="{1A12194A-E8AD-1A6A-5A68-4B3CA1AEA102}"/>
              </a:ext>
            </a:extLst>
          </p:cNvPr>
          <p:cNvSpPr txBox="1"/>
          <p:nvPr/>
        </p:nvSpPr>
        <p:spPr>
          <a:xfrm>
            <a:off x="3822191" y="1627632"/>
            <a:ext cx="3657600" cy="261610"/>
          </a:xfrm>
          <a:prstGeom prst="rect">
            <a:avLst/>
          </a:prstGeom>
          <a:noFill/>
        </p:spPr>
        <p:txBody>
          <a:bodyPr wrap="square" lIns="0" tIns="0" rIns="0" bIns="0">
            <a:spAutoFit/>
          </a:bodyPr>
          <a:lstStyle/>
          <a:p>
            <a:pPr algn="l"/>
            <a:r>
              <a:rPr sz="1700" b="1" dirty="0">
                <a:solidFill>
                  <a:srgbClr val="C8350F"/>
                </a:solidFill>
                <a:latin typeface="Trade Gothic Next Light"/>
              </a:rPr>
              <a:t>SECTION 0</a:t>
            </a:r>
            <a:r>
              <a:rPr lang="en-US" sz="1700" b="1" dirty="0">
                <a:solidFill>
                  <a:srgbClr val="C8350F"/>
                </a:solidFill>
                <a:latin typeface="Trade Gothic Next Light"/>
              </a:rPr>
              <a:t>5</a:t>
            </a:r>
            <a:endParaRPr sz="1700" b="1" dirty="0">
              <a:solidFill>
                <a:srgbClr val="C8350F"/>
              </a:solidFill>
              <a:latin typeface="Trade Gothic Next Light"/>
            </a:endParaRPr>
          </a:p>
        </p:txBody>
      </p:sp>
      <p:sp>
        <p:nvSpPr>
          <p:cNvPr id="4" name="Section numeral">
            <a:extLst>
              <a:ext uri="{FF2B5EF4-FFF2-40B4-BE49-F238E27FC236}">
                <a16:creationId xmlns:a16="http://schemas.microsoft.com/office/drawing/2014/main" id="{EC849EA2-61A6-6003-3AC7-2A0F58C65C99}"/>
              </a:ext>
            </a:extLst>
          </p:cNvPr>
          <p:cNvSpPr txBox="1"/>
          <p:nvPr/>
        </p:nvSpPr>
        <p:spPr>
          <a:xfrm>
            <a:off x="985021" y="2040773"/>
            <a:ext cx="1586974" cy="2492990"/>
          </a:xfrm>
          <a:prstGeom prst="rect">
            <a:avLst/>
          </a:prstGeom>
          <a:noFill/>
        </p:spPr>
        <p:txBody>
          <a:bodyPr wrap="none" lIns="0" tIns="0" rIns="0" bIns="0" anchor="ctr">
            <a:spAutoFit/>
          </a:bodyPr>
          <a:lstStyle/>
          <a:p>
            <a:pPr algn="ctr"/>
            <a:r>
              <a:rPr sz="16200" b="0" dirty="0">
                <a:solidFill>
                  <a:srgbClr val="C8350F"/>
                </a:solidFill>
                <a:latin typeface="Haettenschweiler"/>
              </a:rPr>
              <a:t>0</a:t>
            </a:r>
            <a:r>
              <a:rPr lang="en-US" sz="16200" b="0" dirty="0">
                <a:solidFill>
                  <a:srgbClr val="C8350F"/>
                </a:solidFill>
                <a:latin typeface="Haettenschweiler"/>
              </a:rPr>
              <a:t>5</a:t>
            </a:r>
            <a:endParaRPr sz="16200" b="0" dirty="0">
              <a:solidFill>
                <a:srgbClr val="C8350F"/>
              </a:solidFill>
              <a:latin typeface="Haettenschweiler"/>
            </a:endParaRPr>
          </a:p>
        </p:txBody>
      </p:sp>
      <p:sp>
        <p:nvSpPr>
          <p:cNvPr id="5" name="Section divider rule">
            <a:extLst>
              <a:ext uri="{FF2B5EF4-FFF2-40B4-BE49-F238E27FC236}">
                <a16:creationId xmlns:a16="http://schemas.microsoft.com/office/drawing/2014/main" id="{40787488-1800-4359-C864-D907D471DA0C}"/>
              </a:ext>
            </a:extLst>
          </p:cNvPr>
          <p:cNvSpPr/>
          <p:nvPr/>
        </p:nvSpPr>
        <p:spPr>
          <a:xfrm>
            <a:off x="3246120" y="1627632"/>
            <a:ext cx="32004" cy="3401568"/>
          </a:xfrm>
          <a:prstGeom prst="rect">
            <a:avLst/>
          </a:prstGeom>
          <a:solidFill>
            <a:srgbClr val="C8350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Tree>
    <p:extLst>
      <p:ext uri="{BB962C8B-B14F-4D97-AF65-F5344CB8AC3E}">
        <p14:creationId xmlns:p14="http://schemas.microsoft.com/office/powerpoint/2010/main" val="370880801"/>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1AA7372-C72E-4503-58F6-91BB76D287BD}"/>
              </a:ext>
            </a:extLst>
          </p:cNvPr>
          <p:cNvSpPr>
            <a:spLocks noGrp="1"/>
          </p:cNvSpPr>
          <p:nvPr>
            <p:ph type="title"/>
          </p:nvPr>
        </p:nvSpPr>
        <p:spPr>
          <a:xfrm>
            <a:off x="5266944" y="521208"/>
            <a:ext cx="6647688" cy="1865376"/>
          </a:xfrm>
        </p:spPr>
        <p:txBody>
          <a:bodyPr anchor="b">
            <a:normAutofit/>
          </a:bodyPr>
          <a:lstStyle/>
          <a:p>
            <a:r>
              <a:rPr lang="en-US" dirty="0"/>
              <a:t>Building Blocks</a:t>
            </a:r>
          </a:p>
        </p:txBody>
      </p:sp>
      <p:pic>
        <p:nvPicPr>
          <p:cNvPr id="5" name="Picture 4" descr="Assorted colorful toy blocks">
            <a:extLst>
              <a:ext uri="{FF2B5EF4-FFF2-40B4-BE49-F238E27FC236}">
                <a16:creationId xmlns:a16="http://schemas.microsoft.com/office/drawing/2014/main" id="{11882A1B-A557-546E-F327-9BED91B9977D}"/>
              </a:ext>
            </a:extLst>
          </p:cNvPr>
          <p:cNvPicPr>
            <a:picLocks noChangeAspect="1"/>
          </p:cNvPicPr>
          <p:nvPr/>
        </p:nvPicPr>
        <p:blipFill>
          <a:blip r:embed="rId2"/>
          <a:srcRect l="3477" r="48661" b="-1"/>
          <a:stretch>
            <a:fillRect/>
          </a:stretch>
        </p:blipFill>
        <p:spPr>
          <a:xfrm>
            <a:off x="20" y="10"/>
            <a:ext cx="4917300" cy="6857990"/>
          </a:xfrm>
          <a:prstGeom prst="rect">
            <a:avLst/>
          </a:prstGeom>
          <a:noFill/>
        </p:spPr>
      </p:pic>
      <p:sp>
        <p:nvSpPr>
          <p:cNvPr id="3" name="Content Placeholder 2">
            <a:extLst>
              <a:ext uri="{FF2B5EF4-FFF2-40B4-BE49-F238E27FC236}">
                <a16:creationId xmlns:a16="http://schemas.microsoft.com/office/drawing/2014/main" id="{58B07A30-9D8C-8273-DFC6-0918D2359051}"/>
              </a:ext>
            </a:extLst>
          </p:cNvPr>
          <p:cNvSpPr>
            <a:spLocks noGrp="1"/>
          </p:cNvSpPr>
          <p:nvPr>
            <p:ph idx="1"/>
          </p:nvPr>
        </p:nvSpPr>
        <p:spPr>
          <a:xfrm>
            <a:off x="5266943" y="2651760"/>
            <a:ext cx="6327648" cy="3547872"/>
          </a:xfrm>
        </p:spPr>
        <p:txBody>
          <a:bodyPr>
            <a:normAutofit fontScale="92500" lnSpcReduction="20000"/>
          </a:bodyPr>
          <a:lstStyle/>
          <a:p>
            <a:pPr>
              <a:lnSpc>
                <a:spcPct val="110000"/>
              </a:lnSpc>
            </a:pPr>
            <a:r>
              <a:rPr lang="en-US" sz="1900" dirty="0"/>
              <a:t>This whole training has been designed to bring everyone up to the same standard and ensure everyone has an advanced grasp of the issues we deal with daily</a:t>
            </a:r>
          </a:p>
          <a:p>
            <a:pPr>
              <a:lnSpc>
                <a:spcPct val="110000"/>
              </a:lnSpc>
            </a:pPr>
            <a:r>
              <a:rPr lang="en-US" sz="1900" dirty="0"/>
              <a:t>Everyone in this room has strengths and weaknesses – you may only get one thing out of this training, but that one thing will help you be a better Steward</a:t>
            </a:r>
          </a:p>
          <a:p>
            <a:pPr>
              <a:lnSpc>
                <a:spcPct val="110000"/>
              </a:lnSpc>
            </a:pPr>
            <a:r>
              <a:rPr lang="en-US" sz="1900" dirty="0"/>
              <a:t>We went over mechanics – how we do things</a:t>
            </a:r>
          </a:p>
          <a:p>
            <a:pPr>
              <a:lnSpc>
                <a:spcPct val="110000"/>
              </a:lnSpc>
            </a:pPr>
            <a:r>
              <a:rPr lang="en-US" sz="1900" dirty="0"/>
              <a:t>We did NOT go over reading the Contract, Understanding the contract, or using the Contract</a:t>
            </a:r>
          </a:p>
          <a:p>
            <a:pPr>
              <a:lnSpc>
                <a:spcPct val="110000"/>
              </a:lnSpc>
            </a:pPr>
            <a:r>
              <a:rPr lang="en-US" sz="1900" dirty="0"/>
              <a:t>Our final exercise will be an activity that will force you to use and understand the Contract! </a:t>
            </a:r>
          </a:p>
        </p:txBody>
      </p:sp>
    </p:spTree>
    <p:extLst>
      <p:ext uri="{BB962C8B-B14F-4D97-AF65-F5344CB8AC3E}">
        <p14:creationId xmlns:p14="http://schemas.microsoft.com/office/powerpoint/2010/main" val="2838923932"/>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29F82C0-857F-4973-FD56-CD2C956DAC52}"/>
              </a:ext>
            </a:extLst>
          </p:cNvPr>
          <p:cNvSpPr>
            <a:spLocks noGrp="1"/>
          </p:cNvSpPr>
          <p:nvPr>
            <p:ph type="title"/>
          </p:nvPr>
        </p:nvSpPr>
        <p:spPr/>
        <p:txBody>
          <a:bodyPr/>
          <a:lstStyle/>
          <a:p>
            <a:r>
              <a:rPr lang="en-US" dirty="0"/>
              <a:t>The Final Exercise</a:t>
            </a:r>
          </a:p>
        </p:txBody>
      </p:sp>
      <p:sp>
        <p:nvSpPr>
          <p:cNvPr id="4" name="Text Placeholder 3">
            <a:extLst>
              <a:ext uri="{FF2B5EF4-FFF2-40B4-BE49-F238E27FC236}">
                <a16:creationId xmlns:a16="http://schemas.microsoft.com/office/drawing/2014/main" id="{98BB2061-C2FF-FADB-C5F1-50121FFEB327}"/>
              </a:ext>
            </a:extLst>
          </p:cNvPr>
          <p:cNvSpPr>
            <a:spLocks noGrp="1"/>
          </p:cNvSpPr>
          <p:nvPr>
            <p:ph type="body" idx="1"/>
          </p:nvPr>
        </p:nvSpPr>
        <p:spPr/>
        <p:txBody>
          <a:bodyPr/>
          <a:lstStyle/>
          <a:p>
            <a:r>
              <a:rPr lang="en-US" dirty="0"/>
              <a:t>Why end on this note?</a:t>
            </a:r>
          </a:p>
        </p:txBody>
      </p:sp>
      <p:sp>
        <p:nvSpPr>
          <p:cNvPr id="3" name="Content Placeholder 2">
            <a:extLst>
              <a:ext uri="{FF2B5EF4-FFF2-40B4-BE49-F238E27FC236}">
                <a16:creationId xmlns:a16="http://schemas.microsoft.com/office/drawing/2014/main" id="{CFEAFE05-6407-DE6D-C29B-C1802DE7D08C}"/>
              </a:ext>
            </a:extLst>
          </p:cNvPr>
          <p:cNvSpPr>
            <a:spLocks noGrp="1"/>
          </p:cNvSpPr>
          <p:nvPr>
            <p:ph sz="half" idx="2"/>
          </p:nvPr>
        </p:nvSpPr>
        <p:spPr/>
        <p:txBody>
          <a:bodyPr>
            <a:normAutofit fontScale="85000" lnSpcReduction="10000"/>
          </a:bodyPr>
          <a:lstStyle/>
          <a:p>
            <a:r>
              <a:rPr lang="en-US" dirty="0"/>
              <a:t>Before we dive into the final exercise, we need to identify what the purpose of this exercise is</a:t>
            </a:r>
          </a:p>
          <a:p>
            <a:r>
              <a:rPr lang="en-US" dirty="0"/>
              <a:t>As a Steward you will get approached on the floor every day by members, non-members and Supervision with the expectation you can answer at the drop of a hat</a:t>
            </a:r>
          </a:p>
          <a:p>
            <a:r>
              <a:rPr lang="en-US" dirty="0"/>
              <a:t>You will get asked questions that are not Grievances, and you will get asked questions that may be a Grievance, but you must find the language </a:t>
            </a:r>
          </a:p>
          <a:p>
            <a:r>
              <a:rPr lang="en-US" dirty="0"/>
              <a:t>Every member deserves a </a:t>
            </a:r>
            <a:r>
              <a:rPr lang="en-US" b="1" dirty="0"/>
              <a:t>correct</a:t>
            </a:r>
            <a:r>
              <a:rPr lang="en-US" dirty="0"/>
              <a:t> answer, no matter how confusing their question is! </a:t>
            </a:r>
          </a:p>
          <a:p>
            <a:r>
              <a:rPr lang="en-US" dirty="0"/>
              <a:t>Across all of the offices we represent, we see trends of members not receiving the correct answer and Grievances lacking the correct Article(s) cited </a:t>
            </a:r>
          </a:p>
        </p:txBody>
      </p:sp>
      <p:sp>
        <p:nvSpPr>
          <p:cNvPr id="5" name="Text Placeholder 4">
            <a:extLst>
              <a:ext uri="{FF2B5EF4-FFF2-40B4-BE49-F238E27FC236}">
                <a16:creationId xmlns:a16="http://schemas.microsoft.com/office/drawing/2014/main" id="{ED3D90AC-16BA-D4C5-BC3F-CBF207783D59}"/>
              </a:ext>
            </a:extLst>
          </p:cNvPr>
          <p:cNvSpPr>
            <a:spLocks noGrp="1"/>
          </p:cNvSpPr>
          <p:nvPr>
            <p:ph type="body" sz="quarter" idx="3"/>
          </p:nvPr>
        </p:nvSpPr>
        <p:spPr/>
        <p:txBody>
          <a:bodyPr/>
          <a:lstStyle/>
          <a:p>
            <a:r>
              <a:rPr lang="en-US" dirty="0"/>
              <a:t>The Final Exercise</a:t>
            </a:r>
          </a:p>
        </p:txBody>
      </p:sp>
      <p:sp>
        <p:nvSpPr>
          <p:cNvPr id="6" name="Content Placeholder 5">
            <a:extLst>
              <a:ext uri="{FF2B5EF4-FFF2-40B4-BE49-F238E27FC236}">
                <a16:creationId xmlns:a16="http://schemas.microsoft.com/office/drawing/2014/main" id="{D17A40B4-25E2-7E92-623A-194C7B3138B5}"/>
              </a:ext>
            </a:extLst>
          </p:cNvPr>
          <p:cNvSpPr>
            <a:spLocks noGrp="1"/>
          </p:cNvSpPr>
          <p:nvPr>
            <p:ph sz="quarter" idx="4"/>
          </p:nvPr>
        </p:nvSpPr>
        <p:spPr/>
        <p:txBody>
          <a:bodyPr>
            <a:normAutofit fontScale="85000" lnSpcReduction="10000"/>
          </a:bodyPr>
          <a:lstStyle/>
          <a:p>
            <a:r>
              <a:rPr lang="en-US" dirty="0"/>
              <a:t>For this final exercise you are putting yourself into the shoes of a shop Steward or a Step 1 designated Steward</a:t>
            </a:r>
          </a:p>
          <a:p>
            <a:r>
              <a:rPr lang="en-US" dirty="0"/>
              <a:t>Each person will be given a prompt or scenario</a:t>
            </a:r>
          </a:p>
          <a:p>
            <a:r>
              <a:rPr lang="en-US" dirty="0"/>
              <a:t>Your job is to handle the scenario up to transferring the Case to a Step 2 Designee or turning it into the Local</a:t>
            </a:r>
          </a:p>
          <a:p>
            <a:r>
              <a:rPr lang="en-US" dirty="0"/>
              <a:t>If it is not a Grievance, you must still deal with the member, find the related language, and submit an information request</a:t>
            </a:r>
          </a:p>
          <a:p>
            <a:r>
              <a:rPr lang="en-US" dirty="0"/>
              <a:t>If it is a Grievance you must deal with the member, submit your RFI, and prepare and hold your verbal Step 1 including your Strongest argument as covered in this training, and attempt to settle</a:t>
            </a:r>
          </a:p>
          <a:p>
            <a:endParaRPr lang="en-US" dirty="0"/>
          </a:p>
        </p:txBody>
      </p:sp>
    </p:spTree>
    <p:extLst>
      <p:ext uri="{BB962C8B-B14F-4D97-AF65-F5344CB8AC3E}">
        <p14:creationId xmlns:p14="http://schemas.microsoft.com/office/powerpoint/2010/main" val="1172580783"/>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F672DCF-E55E-93DE-EFA6-A5DE476665EC}"/>
              </a:ext>
            </a:extLst>
          </p:cNvPr>
          <p:cNvSpPr>
            <a:spLocks noGrp="1"/>
          </p:cNvSpPr>
          <p:nvPr>
            <p:ph type="title"/>
          </p:nvPr>
        </p:nvSpPr>
        <p:spPr/>
        <p:txBody>
          <a:bodyPr/>
          <a:lstStyle/>
          <a:p>
            <a:r>
              <a:rPr lang="en-US" dirty="0"/>
              <a:t>Self Imposed Roadblocks</a:t>
            </a:r>
          </a:p>
        </p:txBody>
      </p:sp>
      <p:sp>
        <p:nvSpPr>
          <p:cNvPr id="3" name="Content Placeholder 2">
            <a:extLst>
              <a:ext uri="{FF2B5EF4-FFF2-40B4-BE49-F238E27FC236}">
                <a16:creationId xmlns:a16="http://schemas.microsoft.com/office/drawing/2014/main" id="{C76A450A-EBA3-6516-66F0-341572A8C279}"/>
              </a:ext>
            </a:extLst>
          </p:cNvPr>
          <p:cNvSpPr>
            <a:spLocks noGrp="1"/>
          </p:cNvSpPr>
          <p:nvPr>
            <p:ph idx="1"/>
          </p:nvPr>
        </p:nvSpPr>
        <p:spPr/>
        <p:txBody>
          <a:bodyPr/>
          <a:lstStyle/>
          <a:p>
            <a:r>
              <a:rPr lang="en-US" dirty="0"/>
              <a:t>As a Steward you will develop habits designed to either make your life easier, or because you were never shown a different way to handle a situation</a:t>
            </a:r>
          </a:p>
          <a:p>
            <a:r>
              <a:rPr lang="en-US" dirty="0"/>
              <a:t>For example, I have the habit or ‘over-documenting’ my Grievances – this habit was born from the parties at Step 3 not reading the full casefile or not understanding the arguments raised</a:t>
            </a:r>
          </a:p>
          <a:p>
            <a:r>
              <a:rPr lang="en-US" dirty="0"/>
              <a:t>Not all habits are bad! What we don’t want is any habit to harm you or the Grievant </a:t>
            </a:r>
          </a:p>
          <a:p>
            <a:r>
              <a:rPr lang="en-US" dirty="0"/>
              <a:t>Again, if you currently have one of these habits, that does not mean you did or are doing anything wrong up to today – even your Officers are guilty of these at times, and we only learned because someone told us! (But if you keep doing these things, that is a different story!)</a:t>
            </a:r>
          </a:p>
          <a:p>
            <a:r>
              <a:rPr lang="en-US" b="1" dirty="0"/>
              <a:t>The next two slides will cover common issues we see in turned in or appealed that must be avoided and will not be accepted in this exercise </a:t>
            </a:r>
          </a:p>
        </p:txBody>
      </p:sp>
    </p:spTree>
    <p:extLst>
      <p:ext uri="{BB962C8B-B14F-4D97-AF65-F5344CB8AC3E}">
        <p14:creationId xmlns:p14="http://schemas.microsoft.com/office/powerpoint/2010/main" val="51926034"/>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E1653FE-BAA9-5329-8023-1876DFB46FED}"/>
              </a:ext>
            </a:extLst>
          </p:cNvPr>
          <p:cNvSpPr>
            <a:spLocks noGrp="1"/>
          </p:cNvSpPr>
          <p:nvPr>
            <p:ph type="title"/>
          </p:nvPr>
        </p:nvSpPr>
        <p:spPr/>
        <p:txBody>
          <a:bodyPr/>
          <a:lstStyle/>
          <a:p>
            <a:r>
              <a:rPr lang="en-US" dirty="0"/>
              <a:t>Common issues – The Big 3</a:t>
            </a:r>
          </a:p>
        </p:txBody>
      </p:sp>
      <p:sp>
        <p:nvSpPr>
          <p:cNvPr id="4" name="Text Placeholder 3">
            <a:extLst>
              <a:ext uri="{FF2B5EF4-FFF2-40B4-BE49-F238E27FC236}">
                <a16:creationId xmlns:a16="http://schemas.microsoft.com/office/drawing/2014/main" id="{D56E36D2-1F13-D1BF-43C0-DC418D6020B3}"/>
              </a:ext>
            </a:extLst>
          </p:cNvPr>
          <p:cNvSpPr>
            <a:spLocks noGrp="1"/>
          </p:cNvSpPr>
          <p:nvPr>
            <p:ph type="body" idx="1"/>
          </p:nvPr>
        </p:nvSpPr>
        <p:spPr>
          <a:xfrm>
            <a:off x="317772" y="1773857"/>
            <a:ext cx="11256263" cy="590144"/>
          </a:xfrm>
        </p:spPr>
        <p:txBody>
          <a:bodyPr>
            <a:normAutofit fontScale="85000" lnSpcReduction="10000"/>
          </a:bodyPr>
          <a:lstStyle/>
          <a:p>
            <a:r>
              <a:rPr lang="en-US" dirty="0"/>
              <a:t>The 480 – 481 Area Local  &amp; our NBAs have seen a trend of case files missing essential elements – and I am willing to bet no one EVER told you WHY they were important! </a:t>
            </a:r>
          </a:p>
        </p:txBody>
      </p:sp>
      <p:sp>
        <p:nvSpPr>
          <p:cNvPr id="3" name="Content Placeholder 2">
            <a:extLst>
              <a:ext uri="{FF2B5EF4-FFF2-40B4-BE49-F238E27FC236}">
                <a16:creationId xmlns:a16="http://schemas.microsoft.com/office/drawing/2014/main" id="{60EACBBC-D01A-1D38-F048-E7C14EEAA2AB}"/>
              </a:ext>
            </a:extLst>
          </p:cNvPr>
          <p:cNvSpPr>
            <a:spLocks noGrp="1"/>
          </p:cNvSpPr>
          <p:nvPr>
            <p:ph sz="half" idx="2"/>
          </p:nvPr>
        </p:nvSpPr>
        <p:spPr>
          <a:xfrm>
            <a:off x="317773" y="2495862"/>
            <a:ext cx="5349064" cy="3731382"/>
          </a:xfrm>
        </p:spPr>
        <p:txBody>
          <a:bodyPr>
            <a:normAutofit fontScale="92500" lnSpcReduction="20000"/>
          </a:bodyPr>
          <a:lstStyle/>
          <a:p>
            <a:pPr marL="0" indent="0">
              <a:buNone/>
            </a:pPr>
            <a:r>
              <a:rPr lang="en-US" b="1" dirty="0"/>
              <a:t>MISSING INFORMATION</a:t>
            </a:r>
          </a:p>
          <a:p>
            <a:pPr marL="342900" indent="-342900">
              <a:buFont typeface="+mj-lt"/>
              <a:buAutoNum type="arabicPeriod"/>
            </a:pPr>
            <a:r>
              <a:rPr lang="en-US" dirty="0"/>
              <a:t>Basic Required Documentation: Clock Rings, Form 50, Statements, 3971’s, 1260’s, Interviews, Request for Information (RFI), </a:t>
            </a:r>
            <a:r>
              <a:rPr lang="en-US" dirty="0" err="1"/>
              <a:t>etc</a:t>
            </a:r>
            <a:endParaRPr lang="en-US" dirty="0"/>
          </a:p>
          <a:p>
            <a:pPr marL="342900" indent="-342900">
              <a:buFont typeface="+mj-lt"/>
              <a:buAutoNum type="arabicPeriod"/>
            </a:pPr>
            <a:r>
              <a:rPr lang="en-US" dirty="0"/>
              <a:t>Organization: Grievance Chronology Sheet, 480-481 File Folder, Exhibit List, File Maker (If Applicable), or an explanation of the casefile</a:t>
            </a:r>
          </a:p>
          <a:p>
            <a:pPr marL="342900" indent="-342900">
              <a:buFont typeface="+mj-lt"/>
              <a:buAutoNum type="arabicPeriod"/>
            </a:pPr>
            <a:r>
              <a:rPr lang="en-US" dirty="0"/>
              <a:t>Articles Violated: Specific Article (Including a quotation, citation, or section) in CBA / JCIM, ELM Language, </a:t>
            </a:r>
            <a:r>
              <a:rPr lang="en-US" dirty="0" err="1"/>
              <a:t>etc</a:t>
            </a:r>
            <a:endParaRPr lang="en-US" dirty="0"/>
          </a:p>
          <a:p>
            <a:pPr marL="342900" indent="-342900">
              <a:buFont typeface="+mj-lt"/>
              <a:buAutoNum type="arabicPeriod"/>
            </a:pPr>
            <a:endParaRPr lang="en-US" dirty="0"/>
          </a:p>
          <a:p>
            <a:endParaRPr lang="en-US" dirty="0"/>
          </a:p>
        </p:txBody>
      </p:sp>
      <p:sp>
        <p:nvSpPr>
          <p:cNvPr id="6" name="Content Placeholder 5">
            <a:extLst>
              <a:ext uri="{FF2B5EF4-FFF2-40B4-BE49-F238E27FC236}">
                <a16:creationId xmlns:a16="http://schemas.microsoft.com/office/drawing/2014/main" id="{B4C195D9-AA01-6272-37F6-71710EF33A2F}"/>
              </a:ext>
            </a:extLst>
          </p:cNvPr>
          <p:cNvSpPr>
            <a:spLocks noGrp="1"/>
          </p:cNvSpPr>
          <p:nvPr>
            <p:ph sz="quarter" idx="4"/>
          </p:nvPr>
        </p:nvSpPr>
        <p:spPr>
          <a:xfrm>
            <a:off x="6224796" y="2495862"/>
            <a:ext cx="5349240" cy="3731382"/>
          </a:xfrm>
        </p:spPr>
        <p:txBody>
          <a:bodyPr>
            <a:normAutofit fontScale="92500" lnSpcReduction="20000"/>
          </a:bodyPr>
          <a:lstStyle/>
          <a:p>
            <a:pPr marL="0" indent="0">
              <a:buNone/>
            </a:pPr>
            <a:r>
              <a:rPr lang="en-US" b="1" dirty="0"/>
              <a:t>WHY IT MATTERS </a:t>
            </a:r>
          </a:p>
          <a:p>
            <a:pPr marL="342900" indent="-342900">
              <a:buFont typeface="+mj-lt"/>
              <a:buAutoNum type="arabicPeriod"/>
            </a:pPr>
            <a:r>
              <a:rPr lang="en-US" dirty="0"/>
              <a:t>This information is needed to prove Management violated the Contract – Without all basic required documentation you can't prove a violation</a:t>
            </a:r>
          </a:p>
          <a:p>
            <a:pPr marL="342900" indent="-342900">
              <a:buFont typeface="+mj-lt"/>
              <a:buAutoNum type="arabicPeriod"/>
            </a:pPr>
            <a:r>
              <a:rPr lang="en-US" dirty="0"/>
              <a:t>Both parties must assume excluded information did not happen &amp; if the file is not organized essential information may be missed. If your case if confusing, and you don’t have a statement, the Grievance may be closed! </a:t>
            </a:r>
          </a:p>
          <a:p>
            <a:pPr marL="342900" indent="-342900">
              <a:buFont typeface="+mj-lt"/>
              <a:buAutoNum type="arabicPeriod"/>
            </a:pPr>
            <a:r>
              <a:rPr lang="en-US" dirty="0"/>
              <a:t>If specific language is not cited, it is not a Grievance. We must rely on luck to raise new argument in Arbitration </a:t>
            </a:r>
          </a:p>
          <a:p>
            <a:pPr marL="342900" indent="-342900">
              <a:buFont typeface="+mj-lt"/>
              <a:buAutoNum type="arabicPeriod"/>
            </a:pPr>
            <a:endParaRPr lang="en-US" dirty="0"/>
          </a:p>
        </p:txBody>
      </p:sp>
    </p:spTree>
    <p:extLst>
      <p:ext uri="{BB962C8B-B14F-4D97-AF65-F5344CB8AC3E}">
        <p14:creationId xmlns:p14="http://schemas.microsoft.com/office/powerpoint/2010/main" val="4238743290"/>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A377D2E-147A-29E5-6FBD-76EBCE19C52F}"/>
              </a:ext>
            </a:extLst>
          </p:cNvPr>
          <p:cNvSpPr>
            <a:spLocks noGrp="1"/>
          </p:cNvSpPr>
          <p:nvPr>
            <p:ph type="title"/>
          </p:nvPr>
        </p:nvSpPr>
        <p:spPr>
          <a:xfrm>
            <a:off x="320559" y="612648"/>
            <a:ext cx="11253668" cy="1106424"/>
          </a:xfrm>
        </p:spPr>
        <p:txBody>
          <a:bodyPr anchor="b">
            <a:normAutofit fontScale="90000"/>
          </a:bodyPr>
          <a:lstStyle/>
          <a:p>
            <a:r>
              <a:rPr lang="en-US" dirty="0"/>
              <a:t>Habits to avoid: Procedural death sentence</a:t>
            </a:r>
          </a:p>
        </p:txBody>
      </p:sp>
      <p:graphicFrame>
        <p:nvGraphicFramePr>
          <p:cNvPr id="5" name="Content Placeholder 4">
            <a:extLst>
              <a:ext uri="{FF2B5EF4-FFF2-40B4-BE49-F238E27FC236}">
                <a16:creationId xmlns:a16="http://schemas.microsoft.com/office/drawing/2014/main" id="{6BFD9032-B3B3-13B5-7FD7-9888880E7660}"/>
              </a:ext>
            </a:extLst>
          </p:cNvPr>
          <p:cNvGraphicFramePr>
            <a:graphicFrameLocks noGrp="1"/>
          </p:cNvGraphicFramePr>
          <p:nvPr>
            <p:ph idx="1"/>
            <p:extLst>
              <p:ext uri="{D42A27DB-BD31-4B8C-83A1-F6EECF244321}">
                <p14:modId xmlns:p14="http://schemas.microsoft.com/office/powerpoint/2010/main" val="473384539"/>
              </p:ext>
              <p:ext uri="{E7BDC344-281C-4309-B0C6-D0EE65EED2A8}">
                <p202:designPr xmlns:p202="http://schemas.microsoft.com/office/powerpoint/2020/02/main">
                  <p202:designTagLst>
                    <p202:designTag name="ARCH:1:CLS" val="StackedKeyContentTable"/>
                  </p202:designTagLst>
                </p202:designPr>
              </p:ext>
            </p:extLst>
          </p:nvPr>
        </p:nvGraphicFramePr>
        <p:xfrm>
          <a:off x="1511094" y="1832569"/>
          <a:ext cx="8872598" cy="4860308"/>
        </p:xfrm>
        <a:graphic>
          <a:graphicData uri="http://schemas.openxmlformats.org/drawingml/2006/table">
            <a:tbl>
              <a:tblPr bandRow="1">
                <a:tableStyleId>{5C22544A-7EE6-4342-B048-85BDC9FD1C3A}</a:tableStyleId>
              </a:tblPr>
              <a:tblGrid>
                <a:gridCol w="2711072">
                  <a:extLst>
                    <a:ext uri="{9D8B030D-6E8A-4147-A177-3AD203B41FA5}">
                      <a16:colId xmlns:a16="http://schemas.microsoft.com/office/drawing/2014/main" val="1904469478"/>
                    </a:ext>
                  </a:extLst>
                </a:gridCol>
                <a:gridCol w="6161526">
                  <a:extLst>
                    <a:ext uri="{9D8B030D-6E8A-4147-A177-3AD203B41FA5}">
                      <a16:colId xmlns:a16="http://schemas.microsoft.com/office/drawing/2014/main" val="1436775986"/>
                    </a:ext>
                  </a:extLst>
                </a:gridCol>
              </a:tblGrid>
              <a:tr h="1006562">
                <a:tc>
                  <a:txBody>
                    <a:bodyPr/>
                    <a:lstStyle/>
                    <a:p>
                      <a:pPr>
                        <a:buNone/>
                      </a:pPr>
                      <a:r>
                        <a:rPr lang="en-US" sz="1600" b="1" dirty="0"/>
                        <a:t>Extensions</a:t>
                      </a:r>
                      <a:endParaRPr lang="en-US" sz="1600" dirty="0"/>
                    </a:p>
                  </a:txBody>
                  <a:tcPr marL="82472" marR="82472" marT="41236" marB="41236" anchor="ctr">
                    <a:lnL>
                      <a:noFill/>
                    </a:lnL>
                    <a:lnR>
                      <a:noFill/>
                    </a:lnR>
                    <a:lnT>
                      <a:noFill/>
                    </a:lnT>
                    <a:lnB>
                      <a:noFill/>
                    </a:lnB>
                    <a:noFill/>
                  </a:tcPr>
                </a:tc>
                <a:tc>
                  <a:txBody>
                    <a:bodyPr/>
                    <a:lstStyle/>
                    <a:p>
                      <a:pPr>
                        <a:buNone/>
                      </a:pPr>
                      <a:r>
                        <a:rPr lang="en-US" sz="1600" dirty="0"/>
                        <a:t>Extensions are intended for emergencies. Justice Delayed is Justice Denied. We also can risk non-pecuniary remedies by delaying the process. Example: Metroplex Award GATS # 23315590: Back Pay for EP due to Management delaying. Also, where in the Contract are extensions granted at Step 1? </a:t>
                      </a:r>
                    </a:p>
                  </a:txBody>
                  <a:tcPr marL="82472" marR="82472" marT="41236" marB="41236" anchor="ctr">
                    <a:lnL>
                      <a:noFill/>
                    </a:lnL>
                    <a:lnR>
                      <a:noFill/>
                    </a:lnR>
                    <a:lnT>
                      <a:noFill/>
                    </a:lnT>
                    <a:lnB>
                      <a:noFill/>
                    </a:lnB>
                    <a:noFill/>
                  </a:tcPr>
                </a:tc>
                <a:extLst>
                  <a:ext uri="{0D108BD9-81ED-4DB2-BD59-A6C34878D82A}">
                    <a16:rowId xmlns:a16="http://schemas.microsoft.com/office/drawing/2014/main" val="2577913634"/>
                  </a:ext>
                </a:extLst>
              </a:tr>
              <a:tr h="1006562">
                <a:tc>
                  <a:txBody>
                    <a:bodyPr/>
                    <a:lstStyle/>
                    <a:p>
                      <a:pPr>
                        <a:buNone/>
                      </a:pPr>
                      <a:r>
                        <a:rPr lang="en-US" sz="1600" b="1" dirty="0"/>
                        <a:t>Not Using Managements Designee</a:t>
                      </a:r>
                      <a:endParaRPr lang="en-US" sz="1600" dirty="0"/>
                    </a:p>
                  </a:txBody>
                  <a:tcPr marL="82472" marR="82472" marT="41236" marB="41236" anchor="ctr">
                    <a:lnL>
                      <a:noFill/>
                    </a:lnL>
                    <a:lnR>
                      <a:noFill/>
                    </a:lnR>
                    <a:lnT>
                      <a:noFill/>
                    </a:lnT>
                    <a:lnB>
                      <a:noFill/>
                    </a:lnB>
                    <a:noFill/>
                  </a:tcPr>
                </a:tc>
                <a:tc>
                  <a:txBody>
                    <a:bodyPr/>
                    <a:lstStyle/>
                    <a:p>
                      <a:pPr>
                        <a:buNone/>
                      </a:pPr>
                      <a:r>
                        <a:rPr lang="en-US" sz="1600" dirty="0"/>
                        <a:t>In all facilities, Management has the right to pick a ‘designee’. If you meet with the wrong person, or appeal to a non-designee, the APWU is the party that failed to meet</a:t>
                      </a:r>
                    </a:p>
                  </a:txBody>
                  <a:tcPr marL="82472" marR="82472" marT="41236" marB="41236" anchor="ctr">
                    <a:lnL>
                      <a:noFill/>
                    </a:lnL>
                    <a:lnR>
                      <a:noFill/>
                    </a:lnR>
                    <a:lnT>
                      <a:noFill/>
                    </a:lnT>
                    <a:lnB>
                      <a:noFill/>
                    </a:lnB>
                    <a:noFill/>
                  </a:tcPr>
                </a:tc>
                <a:extLst>
                  <a:ext uri="{0D108BD9-81ED-4DB2-BD59-A6C34878D82A}">
                    <a16:rowId xmlns:a16="http://schemas.microsoft.com/office/drawing/2014/main" val="531723906"/>
                  </a:ext>
                </a:extLst>
              </a:tr>
              <a:tr h="1241418">
                <a:tc>
                  <a:txBody>
                    <a:bodyPr/>
                    <a:lstStyle/>
                    <a:p>
                      <a:pPr>
                        <a:buNone/>
                      </a:pPr>
                      <a:r>
                        <a:rPr lang="en-US" sz="1600" b="1" dirty="0"/>
                        <a:t>Using AI to Write</a:t>
                      </a:r>
                      <a:endParaRPr lang="en-US" sz="1600" dirty="0"/>
                    </a:p>
                  </a:txBody>
                  <a:tcPr marL="82472" marR="82472" marT="41236" marB="41236" anchor="ctr">
                    <a:lnL>
                      <a:noFill/>
                    </a:lnL>
                    <a:lnR>
                      <a:noFill/>
                    </a:lnR>
                    <a:lnT>
                      <a:noFill/>
                    </a:lnT>
                    <a:lnB>
                      <a:noFill/>
                    </a:lnB>
                    <a:noFill/>
                  </a:tcPr>
                </a:tc>
                <a:tc>
                  <a:txBody>
                    <a:bodyPr/>
                    <a:lstStyle/>
                    <a:p>
                      <a:pPr>
                        <a:buNone/>
                      </a:pPr>
                      <a:r>
                        <a:rPr lang="en-US" sz="1600" dirty="0"/>
                        <a:t>Yes, we can tell. So can an Arbitrator, and we know when Management uses it.  According to the IBA (International Bar Association) AI is known to ‘hallucinate’ information and is strongly discouraged from use. The issue is AI requires you to upload ALL relevant documents and exclude incorrect – if not you get the wrong answer! (If you want examples, ASK!)</a:t>
                      </a:r>
                    </a:p>
                  </a:txBody>
                  <a:tcPr marL="82472" marR="82472" marT="41236" marB="41236" anchor="ctr">
                    <a:lnL>
                      <a:noFill/>
                    </a:lnL>
                    <a:lnR>
                      <a:noFill/>
                    </a:lnR>
                    <a:lnT>
                      <a:noFill/>
                    </a:lnT>
                    <a:lnB>
                      <a:noFill/>
                    </a:lnB>
                    <a:noFill/>
                  </a:tcPr>
                </a:tc>
                <a:extLst>
                  <a:ext uri="{0D108BD9-81ED-4DB2-BD59-A6C34878D82A}">
                    <a16:rowId xmlns:a16="http://schemas.microsoft.com/office/drawing/2014/main" val="4283349857"/>
                  </a:ext>
                </a:extLst>
              </a:tr>
              <a:tr h="1006562">
                <a:tc>
                  <a:txBody>
                    <a:bodyPr/>
                    <a:lstStyle/>
                    <a:p>
                      <a:pPr>
                        <a:buNone/>
                      </a:pPr>
                      <a:r>
                        <a:rPr lang="en-US" sz="1600" b="1" dirty="0"/>
                        <a:t>Improper Remedy</a:t>
                      </a:r>
                      <a:endParaRPr lang="en-US" sz="1600" dirty="0"/>
                    </a:p>
                  </a:txBody>
                  <a:tcPr marL="82472" marR="82472" marT="41236" marB="41236" anchor="ctr">
                    <a:lnL>
                      <a:noFill/>
                    </a:lnL>
                    <a:lnR>
                      <a:noFill/>
                    </a:lnR>
                    <a:lnT>
                      <a:noFill/>
                    </a:lnT>
                    <a:lnB>
                      <a:noFill/>
                    </a:lnB>
                    <a:noFill/>
                  </a:tcPr>
                </a:tc>
                <a:tc>
                  <a:txBody>
                    <a:bodyPr/>
                    <a:lstStyle/>
                    <a:p>
                      <a:pPr>
                        <a:buNone/>
                      </a:pPr>
                      <a:r>
                        <a:rPr lang="en-US" sz="1600" dirty="0"/>
                        <a:t>Your Remedy must be proportional to the violation and evidence – if you want money for emotional distress, you need a Contractual Violation and to prove the emotional harm via Doctors Notes, EAP, </a:t>
                      </a:r>
                      <a:r>
                        <a:rPr lang="en-US" sz="1600" dirty="0" err="1"/>
                        <a:t>etc</a:t>
                      </a:r>
                      <a:endParaRPr lang="en-US" sz="1600" dirty="0"/>
                    </a:p>
                  </a:txBody>
                  <a:tcPr marL="82472" marR="82472" marT="41236" marB="41236" anchor="ctr">
                    <a:lnL>
                      <a:noFill/>
                    </a:lnL>
                    <a:lnR>
                      <a:noFill/>
                    </a:lnR>
                    <a:lnT>
                      <a:noFill/>
                    </a:lnT>
                    <a:lnB>
                      <a:noFill/>
                    </a:lnB>
                    <a:noFill/>
                  </a:tcPr>
                </a:tc>
                <a:extLst>
                  <a:ext uri="{0D108BD9-81ED-4DB2-BD59-A6C34878D82A}">
                    <a16:rowId xmlns:a16="http://schemas.microsoft.com/office/drawing/2014/main" val="433773918"/>
                  </a:ext>
                </a:extLst>
              </a:tr>
            </a:tbl>
          </a:graphicData>
        </a:graphic>
      </p:graphicFrame>
    </p:spTree>
    <p:extLst>
      <p:ext uri="{BB962C8B-B14F-4D97-AF65-F5344CB8AC3E}">
        <p14:creationId xmlns:p14="http://schemas.microsoft.com/office/powerpoint/2010/main" val="3808492094"/>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C62B4C2-D1F1-B313-F5A7-A9C1BDE04E6C}"/>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057B7E3F-3E87-CD06-2402-370DF12F47EB}"/>
              </a:ext>
            </a:extLst>
          </p:cNvPr>
          <p:cNvSpPr>
            <a:spLocks noGrp="1"/>
          </p:cNvSpPr>
          <p:nvPr>
            <p:ph type="title"/>
          </p:nvPr>
        </p:nvSpPr>
        <p:spPr/>
        <p:txBody>
          <a:bodyPr/>
          <a:lstStyle/>
          <a:p>
            <a:r>
              <a:rPr lang="en-US" dirty="0"/>
              <a:t>Exercise Hints</a:t>
            </a:r>
          </a:p>
        </p:txBody>
      </p:sp>
      <p:sp>
        <p:nvSpPr>
          <p:cNvPr id="3" name="Content Placeholder 2">
            <a:extLst>
              <a:ext uri="{FF2B5EF4-FFF2-40B4-BE49-F238E27FC236}">
                <a16:creationId xmlns:a16="http://schemas.microsoft.com/office/drawing/2014/main" id="{AAC7A11C-D86C-FF9F-1898-2E7C95120D6C}"/>
              </a:ext>
            </a:extLst>
          </p:cNvPr>
          <p:cNvSpPr>
            <a:spLocks noGrp="1"/>
          </p:cNvSpPr>
          <p:nvPr>
            <p:ph idx="1"/>
          </p:nvPr>
        </p:nvSpPr>
        <p:spPr/>
        <p:txBody>
          <a:bodyPr>
            <a:normAutofit/>
          </a:bodyPr>
          <a:lstStyle/>
          <a:p>
            <a:r>
              <a:rPr lang="en-US" dirty="0"/>
              <a:t>Eric has prepared over 20 unique scenarios for this exercise </a:t>
            </a:r>
          </a:p>
          <a:p>
            <a:r>
              <a:rPr lang="en-US" dirty="0"/>
              <a:t>The exercise contains general and craft specific scenarios – an Officer will hand you a scenario to ensure you have your craft! </a:t>
            </a:r>
          </a:p>
          <a:p>
            <a:r>
              <a:rPr lang="en-US" dirty="0"/>
              <a:t>Each scenario is designed for you to prepare a Grievance up to Step 1 without any additional information – you still need to submit the RFI to prove the facts you have! </a:t>
            </a:r>
          </a:p>
          <a:p>
            <a:r>
              <a:rPr lang="en-US" dirty="0"/>
              <a:t>If a key piece of information is excluded, it is INTENTIONAL and important to your Grievance </a:t>
            </a:r>
          </a:p>
          <a:p>
            <a:r>
              <a:rPr lang="en-US" dirty="0"/>
              <a:t>Just like a real Grievance going to Arbitration, you only want your Strongest arguments – but some scenarios may only have a weak argument! </a:t>
            </a:r>
          </a:p>
          <a:p>
            <a:r>
              <a:rPr lang="en-US" dirty="0"/>
              <a:t>The vast majority of scenarios have a single main Contractual violation, if two are equal it will be noted for you</a:t>
            </a:r>
          </a:p>
        </p:txBody>
      </p:sp>
    </p:spTree>
    <p:extLst>
      <p:ext uri="{BB962C8B-B14F-4D97-AF65-F5344CB8AC3E}">
        <p14:creationId xmlns:p14="http://schemas.microsoft.com/office/powerpoint/2010/main" val="3316570790"/>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7CEA9DE-5FDA-1B1D-911C-B0F71E3FD6EF}"/>
              </a:ext>
            </a:extLst>
          </p:cNvPr>
          <p:cNvSpPr>
            <a:spLocks noGrp="1"/>
          </p:cNvSpPr>
          <p:nvPr>
            <p:ph type="title"/>
          </p:nvPr>
        </p:nvSpPr>
        <p:spPr/>
        <p:txBody>
          <a:bodyPr/>
          <a:lstStyle/>
          <a:p>
            <a:r>
              <a:rPr lang="en-US" dirty="0"/>
              <a:t>The Activity </a:t>
            </a:r>
          </a:p>
        </p:txBody>
      </p:sp>
      <p:sp>
        <p:nvSpPr>
          <p:cNvPr id="3" name="Content Placeholder 2">
            <a:extLst>
              <a:ext uri="{FF2B5EF4-FFF2-40B4-BE49-F238E27FC236}">
                <a16:creationId xmlns:a16="http://schemas.microsoft.com/office/drawing/2014/main" id="{FAA1F0E5-E8BE-ECEC-D660-AA1F645C9867}"/>
              </a:ext>
            </a:extLst>
          </p:cNvPr>
          <p:cNvSpPr>
            <a:spLocks noGrp="1"/>
          </p:cNvSpPr>
          <p:nvPr>
            <p:ph idx="1"/>
          </p:nvPr>
        </p:nvSpPr>
        <p:spPr/>
        <p:txBody>
          <a:bodyPr>
            <a:normAutofit fontScale="92500" lnSpcReduction="20000"/>
          </a:bodyPr>
          <a:lstStyle/>
          <a:p>
            <a:r>
              <a:rPr lang="en-US" dirty="0"/>
              <a:t>You are preparing the Grievance to be turned into a Step 2 Designee / Officer which means every step before hand that is required must be completed</a:t>
            </a:r>
          </a:p>
          <a:p>
            <a:pPr marL="342900" indent="-342900">
              <a:buFont typeface="+mj-lt"/>
              <a:buAutoNum type="arabicPeriod"/>
            </a:pPr>
            <a:r>
              <a:rPr lang="en-US" dirty="0"/>
              <a:t>You are expected to explain to the Grievant if the complaint is a Grievance or Not based on Contractual Language you find</a:t>
            </a:r>
          </a:p>
          <a:p>
            <a:pPr marL="342900" indent="-342900">
              <a:buFont typeface="+mj-lt"/>
              <a:buAutoNum type="arabicPeriod"/>
            </a:pPr>
            <a:r>
              <a:rPr lang="en-US" dirty="0"/>
              <a:t>If your scenario is from a non-member, you must ask them to join the Union – you will be told! </a:t>
            </a:r>
          </a:p>
          <a:p>
            <a:pPr marL="342900" indent="-342900">
              <a:buFont typeface="+mj-lt"/>
              <a:buAutoNum type="arabicPeriod"/>
            </a:pPr>
            <a:r>
              <a:rPr lang="en-US" dirty="0"/>
              <a:t>If the Grievance may need any information from Management, you must write out a Request for Information </a:t>
            </a:r>
          </a:p>
          <a:p>
            <a:pPr marL="342900" indent="-342900">
              <a:buFont typeface="+mj-lt"/>
              <a:buAutoNum type="arabicPeriod"/>
            </a:pPr>
            <a:r>
              <a:rPr lang="en-US" dirty="0"/>
              <a:t>If you must meet at Step 1, you must prepare your Step 1 Argument </a:t>
            </a:r>
          </a:p>
          <a:p>
            <a:r>
              <a:rPr lang="en-US" dirty="0"/>
              <a:t>Today we have covered writing an RFI and forming Arguments at Step 1. We have not covered:</a:t>
            </a:r>
          </a:p>
          <a:p>
            <a:pPr marL="342900" indent="-342900">
              <a:buFont typeface="+mj-lt"/>
              <a:buAutoNum type="arabicPeriod"/>
            </a:pPr>
            <a:r>
              <a:rPr lang="en-US" dirty="0"/>
              <a:t>Asking a member to join, for that we will have John give an example of what he tells members in Orientation to get them to join!</a:t>
            </a:r>
          </a:p>
          <a:p>
            <a:pPr marL="342900" indent="-342900">
              <a:buFont typeface="+mj-lt"/>
              <a:buAutoNum type="arabicPeriod"/>
            </a:pPr>
            <a:r>
              <a:rPr lang="en-US" dirty="0"/>
              <a:t>As experienced Stewards everyone should know how to use the CBA and JCIM, but if you struggle to find something, ask one of the Officers during the exercise! </a:t>
            </a:r>
          </a:p>
          <a:p>
            <a:endParaRPr lang="en-US" dirty="0"/>
          </a:p>
        </p:txBody>
      </p:sp>
    </p:spTree>
    <p:extLst>
      <p:ext uri="{BB962C8B-B14F-4D97-AF65-F5344CB8AC3E}">
        <p14:creationId xmlns:p14="http://schemas.microsoft.com/office/powerpoint/2010/main" val="2700595626"/>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E15AC06-593E-BADD-1F18-1F5BE6A311AC}"/>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5707DA9B-6188-5226-A3C1-3061DE59FDC7}"/>
              </a:ext>
            </a:extLst>
          </p:cNvPr>
          <p:cNvSpPr>
            <a:spLocks noGrp="1"/>
          </p:cNvSpPr>
          <p:nvPr>
            <p:ph type="title"/>
          </p:nvPr>
        </p:nvSpPr>
        <p:spPr/>
        <p:txBody>
          <a:bodyPr/>
          <a:lstStyle/>
          <a:p>
            <a:r>
              <a:rPr lang="en-US" dirty="0"/>
              <a:t>Example</a:t>
            </a:r>
          </a:p>
        </p:txBody>
      </p:sp>
      <p:sp>
        <p:nvSpPr>
          <p:cNvPr id="3" name="Content Placeholder 2">
            <a:extLst>
              <a:ext uri="{FF2B5EF4-FFF2-40B4-BE49-F238E27FC236}">
                <a16:creationId xmlns:a16="http://schemas.microsoft.com/office/drawing/2014/main" id="{BEBA8226-16FC-900A-59D4-CEC5EDCC83FD}"/>
              </a:ext>
            </a:extLst>
          </p:cNvPr>
          <p:cNvSpPr>
            <a:spLocks noGrp="1"/>
          </p:cNvSpPr>
          <p:nvPr>
            <p:ph idx="1"/>
          </p:nvPr>
        </p:nvSpPr>
        <p:spPr/>
        <p:txBody>
          <a:bodyPr>
            <a:normAutofit fontScale="85000" lnSpcReduction="10000"/>
          </a:bodyPr>
          <a:lstStyle/>
          <a:p>
            <a:pPr marL="342900" indent="-342900">
              <a:buFont typeface="+mj-lt"/>
              <a:buAutoNum type="arabicPeriod"/>
            </a:pPr>
            <a:r>
              <a:rPr lang="en-US" dirty="0"/>
              <a:t>Read the prompt: “Susan was issued a Noice of Removal ‘a few days ago’. You remember having an Interview with Susan 4 months ago and at that time she signed up for the Union. You ask to see the Discipline, and you see Management quoted the Investigative Interview as the meeting you had 4 months ago, and the discipline is dated this week.” </a:t>
            </a:r>
          </a:p>
          <a:p>
            <a:pPr marL="342900" indent="-342900">
              <a:buFont typeface="+mj-lt"/>
              <a:buAutoNum type="arabicPeriod"/>
            </a:pPr>
            <a:r>
              <a:rPr lang="en-US" dirty="0"/>
              <a:t>Determine if the Grievant is a member, and if not determine how to ask them to join: NA</a:t>
            </a:r>
          </a:p>
          <a:p>
            <a:pPr marL="342900" indent="-342900">
              <a:buFont typeface="+mj-lt"/>
              <a:buAutoNum type="arabicPeriod"/>
            </a:pPr>
            <a:r>
              <a:rPr lang="en-US" dirty="0"/>
              <a:t>Determine if the Contract was violated: Yes</a:t>
            </a:r>
          </a:p>
          <a:p>
            <a:pPr marL="342900" indent="-342900">
              <a:buFont typeface="+mj-lt"/>
              <a:buAutoNum type="arabicPeriod"/>
            </a:pPr>
            <a:r>
              <a:rPr lang="en-US" dirty="0"/>
              <a:t>Determine what to tell the Grievant: “I am filing a Grievance for you and will follow up with you by the end of the week once I meet with Management. At this point you must continue to work despite what the letter says until I let you know what the outcome is.” </a:t>
            </a:r>
          </a:p>
          <a:p>
            <a:pPr marL="342900" indent="-342900">
              <a:buFont typeface="+mj-lt"/>
              <a:buAutoNum type="arabicPeriod"/>
            </a:pPr>
            <a:r>
              <a:rPr lang="en-US" dirty="0"/>
              <a:t>Determine what the specific provision violated is: Article 16 JCIM – “</a:t>
            </a:r>
            <a:r>
              <a:rPr lang="en-US" b="1" dirty="0"/>
              <a:t>Was the Disciplinary Action Taken in a Timely Manner? </a:t>
            </a:r>
            <a:r>
              <a:rPr lang="en-US" dirty="0"/>
              <a:t>Disciplinary actions should be taken as promptly as possible after the offense has been committed.”</a:t>
            </a:r>
          </a:p>
          <a:p>
            <a:pPr marL="342900" indent="-342900">
              <a:buFont typeface="+mj-lt"/>
              <a:buAutoNum type="arabicPeriod"/>
            </a:pPr>
            <a:r>
              <a:rPr lang="en-US" dirty="0"/>
              <a:t>Write a sample RFI: 1. Copy of Discipline, 2. Copy of Investigative Interview, 3. Interview Issuing Supervisor, etc. </a:t>
            </a:r>
          </a:p>
          <a:p>
            <a:pPr marL="342900" indent="-342900">
              <a:buFont typeface="+mj-lt"/>
              <a:buAutoNum type="arabicPeriod"/>
            </a:pPr>
            <a:r>
              <a:rPr lang="en-US" dirty="0"/>
              <a:t>Write your Step 1 Argument: Article 16 of the JCIM states, “Disciplinary actions should be taken as promptly as possible after the offense has been committed.” Management investigated this matter four months ago. Therefore, this Discipline violates the Collective Bargaining Agreement and must be expunged.” </a:t>
            </a:r>
          </a:p>
        </p:txBody>
      </p:sp>
    </p:spTree>
    <p:extLst>
      <p:ext uri="{BB962C8B-B14F-4D97-AF65-F5344CB8AC3E}">
        <p14:creationId xmlns:p14="http://schemas.microsoft.com/office/powerpoint/2010/main" val="510332990"/>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CBEA083-C1C8-1AFD-B3E6-DE6815FEC7D9}"/>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C74E1DCB-7892-7CC9-917B-685F5734976A}"/>
              </a:ext>
            </a:extLst>
          </p:cNvPr>
          <p:cNvSpPr>
            <a:spLocks noGrp="1"/>
          </p:cNvSpPr>
          <p:nvPr>
            <p:ph type="title"/>
          </p:nvPr>
        </p:nvSpPr>
        <p:spPr/>
        <p:txBody>
          <a:bodyPr>
            <a:normAutofit/>
          </a:bodyPr>
          <a:lstStyle/>
          <a:p>
            <a:r>
              <a:rPr lang="en-US" dirty="0"/>
              <a:t>FINAL ACTIVITY</a:t>
            </a:r>
            <a:br>
              <a:rPr lang="en-US" dirty="0"/>
            </a:br>
            <a:br>
              <a:rPr lang="en-US" dirty="0"/>
            </a:br>
            <a:r>
              <a:rPr lang="en-US" dirty="0"/>
              <a:t>Mock Grievance</a:t>
            </a:r>
          </a:p>
        </p:txBody>
      </p:sp>
      <p:sp>
        <p:nvSpPr>
          <p:cNvPr id="3" name="Content Placeholder 2">
            <a:extLst>
              <a:ext uri="{FF2B5EF4-FFF2-40B4-BE49-F238E27FC236}">
                <a16:creationId xmlns:a16="http://schemas.microsoft.com/office/drawing/2014/main" id="{C272B438-3A99-6F4B-01C1-89E3D7BE39F3}"/>
              </a:ext>
            </a:extLst>
          </p:cNvPr>
          <p:cNvSpPr>
            <a:spLocks noGrp="1"/>
          </p:cNvSpPr>
          <p:nvPr>
            <p:ph idx="1"/>
          </p:nvPr>
        </p:nvSpPr>
        <p:spPr/>
        <p:txBody>
          <a:bodyPr>
            <a:normAutofit fontScale="85000" lnSpcReduction="10000"/>
          </a:bodyPr>
          <a:lstStyle/>
          <a:p>
            <a:r>
              <a:rPr lang="en-US" sz="1900" dirty="0"/>
              <a:t>On your own, spend the next 60 minutes completing the following steps: </a:t>
            </a:r>
          </a:p>
          <a:p>
            <a:pPr marL="342900" indent="-342900">
              <a:buFont typeface="+mj-lt"/>
              <a:buAutoNum type="arabicPeriod"/>
            </a:pPr>
            <a:r>
              <a:rPr lang="en-US" sz="1900" dirty="0"/>
              <a:t>Determine if the scenario is a Grievance</a:t>
            </a:r>
          </a:p>
          <a:p>
            <a:pPr marL="342900" indent="-342900">
              <a:buFont typeface="+mj-lt"/>
              <a:buAutoNum type="arabicPeriod"/>
            </a:pPr>
            <a:r>
              <a:rPr lang="en-US" sz="1900" dirty="0"/>
              <a:t>If a non-member, ask them to join </a:t>
            </a:r>
          </a:p>
          <a:p>
            <a:pPr marL="342900" indent="-342900">
              <a:buFont typeface="+mj-lt"/>
              <a:buAutoNum type="arabicPeriod"/>
            </a:pPr>
            <a:r>
              <a:rPr lang="en-US" sz="1900" dirty="0"/>
              <a:t>Explain to the member if it is a Grievance</a:t>
            </a:r>
          </a:p>
          <a:p>
            <a:pPr marL="342900" indent="-342900">
              <a:buFont typeface="+mj-lt"/>
              <a:buAutoNum type="arabicPeriod"/>
            </a:pPr>
            <a:r>
              <a:rPr lang="en-US" dirty="0"/>
              <a:t>Create a Request for Information if needed </a:t>
            </a:r>
          </a:p>
          <a:p>
            <a:pPr marL="342900" indent="-342900">
              <a:buFont typeface="+mj-lt"/>
              <a:buAutoNum type="arabicPeriod"/>
            </a:pPr>
            <a:r>
              <a:rPr lang="en-US" dirty="0"/>
              <a:t>Prepare your Step 1 Argument if needed</a:t>
            </a:r>
          </a:p>
          <a:p>
            <a:r>
              <a:rPr lang="en-US" b="1" dirty="0"/>
              <a:t>If you have questions or finish, raise your hand or ask an Officer to verify what you found </a:t>
            </a:r>
          </a:p>
          <a:p>
            <a:r>
              <a:rPr lang="en-US" dirty="0"/>
              <a:t>REMEMBER TO TAKE YOUR TIME! </a:t>
            </a:r>
          </a:p>
          <a:p>
            <a:endParaRPr lang="en-US" dirty="0"/>
          </a:p>
        </p:txBody>
      </p:sp>
      <p:pic>
        <p:nvPicPr>
          <p:cNvPr id="6" name="Picture Placeholder 5">
            <a:extLst>
              <a:ext uri="{FF2B5EF4-FFF2-40B4-BE49-F238E27FC236}">
                <a16:creationId xmlns:a16="http://schemas.microsoft.com/office/drawing/2014/main" id="{967C2C34-3BC3-3BFD-5A9F-E38C590F764C}"/>
              </a:ext>
            </a:extLst>
          </p:cNvPr>
          <p:cNvPicPr>
            <a:picLocks noGrp="1" noChangeAspect="1"/>
          </p:cNvPicPr>
          <p:nvPr>
            <p:ph type="pic" sz="quarter" idx="13"/>
          </p:nvPr>
        </p:nvPicPr>
        <p:blipFill>
          <a:blip r:embed="rId2">
            <a:extLst>
              <a:ext uri="{28A0092B-C50C-407E-A947-70E740481C1C}">
                <a14:useLocalDpi xmlns:a14="http://schemas.microsoft.com/office/drawing/2010/main" val="0"/>
              </a:ext>
              <a:ext uri="{837473B0-CC2E-450A-ABE3-18F120FF3D39}">
                <a1611:picAttrSrcUrl xmlns:a1611="http://schemas.microsoft.com/office/drawing/2016/11/main" r:id="rId3"/>
              </a:ext>
            </a:extLst>
          </a:blip>
          <a:srcRect l="14644" r="14644"/>
          <a:stretch>
            <a:fillRect/>
          </a:stretch>
        </p:blipFill>
        <p:spPr/>
      </p:pic>
    </p:spTree>
    <p:extLst>
      <p:ext uri="{BB962C8B-B14F-4D97-AF65-F5344CB8AC3E}">
        <p14:creationId xmlns:p14="http://schemas.microsoft.com/office/powerpoint/2010/main" val="1186512422"/>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C222329-9646-6B1B-23D2-9AA8623EC70A}"/>
              </a:ext>
            </a:extLst>
          </p:cNvPr>
          <p:cNvSpPr>
            <a:spLocks noGrp="1"/>
          </p:cNvSpPr>
          <p:nvPr>
            <p:ph type="title"/>
          </p:nvPr>
        </p:nvSpPr>
        <p:spPr/>
        <p:txBody>
          <a:bodyPr/>
          <a:lstStyle/>
          <a:p>
            <a:r>
              <a:rPr lang="en-US" dirty="0"/>
              <a:t>Wrap up</a:t>
            </a:r>
          </a:p>
        </p:txBody>
      </p:sp>
      <p:pic>
        <p:nvPicPr>
          <p:cNvPr id="6" name="Picture Placeholder 5" descr="'The End' typed on a typewriter">
            <a:extLst>
              <a:ext uri="{FF2B5EF4-FFF2-40B4-BE49-F238E27FC236}">
                <a16:creationId xmlns:a16="http://schemas.microsoft.com/office/drawing/2014/main" id="{16E41A64-56FC-98B6-210D-C8CCE4E2C199}"/>
              </a:ext>
            </a:extLst>
          </p:cNvPr>
          <p:cNvPicPr>
            <a:picLocks noGrp="1" noChangeAspect="1"/>
          </p:cNvPicPr>
          <p:nvPr>
            <p:ph type="pic" sz="quarter" idx="13"/>
          </p:nvPr>
        </p:nvPicPr>
        <p:blipFill>
          <a:blip r:embed="rId2">
            <a:extLst>
              <a:ext uri="{28A0092B-C50C-407E-A947-70E740481C1C}">
                <a14:useLocalDpi xmlns:a14="http://schemas.microsoft.com/office/drawing/2010/main" val="0"/>
              </a:ext>
            </a:extLst>
          </a:blip>
          <a:srcRect l="26172" r="26172"/>
          <a:stretch>
            <a:fillRect/>
          </a:stretch>
        </p:blipFill>
        <p:spPr/>
      </p:pic>
      <p:sp>
        <p:nvSpPr>
          <p:cNvPr id="4" name="Content Placeholder 3">
            <a:extLst>
              <a:ext uri="{FF2B5EF4-FFF2-40B4-BE49-F238E27FC236}">
                <a16:creationId xmlns:a16="http://schemas.microsoft.com/office/drawing/2014/main" id="{E8A02756-28E7-F677-0AEC-AC18F6AB4F07}"/>
              </a:ext>
            </a:extLst>
          </p:cNvPr>
          <p:cNvSpPr>
            <a:spLocks noGrp="1"/>
          </p:cNvSpPr>
          <p:nvPr>
            <p:ph idx="1"/>
          </p:nvPr>
        </p:nvSpPr>
        <p:spPr/>
        <p:txBody>
          <a:bodyPr/>
          <a:lstStyle/>
          <a:p>
            <a:pPr>
              <a:buFont typeface="Arial" panose="020B0604020202020204" pitchFamily="34" charset="0"/>
              <a:buChar char="•"/>
            </a:pPr>
            <a:r>
              <a:rPr lang="en-US" dirty="0"/>
              <a:t>You now have the skillset to find a violation, explain to a member if it is a violation, to write an RFI, to write an interview, and to prepare a Step 1 argument </a:t>
            </a:r>
          </a:p>
          <a:p>
            <a:pPr>
              <a:buFont typeface="Arial" panose="020B0604020202020204" pitchFamily="34" charset="0"/>
              <a:buChar char="•"/>
            </a:pPr>
            <a:r>
              <a:rPr lang="en-US" dirty="0"/>
              <a:t>To retain what we covered, you need to use it! </a:t>
            </a:r>
          </a:p>
          <a:p>
            <a:pPr>
              <a:buFont typeface="Arial" panose="020B0604020202020204" pitchFamily="34" charset="0"/>
              <a:buChar char="•"/>
            </a:pPr>
            <a:r>
              <a:rPr lang="en-US" dirty="0"/>
              <a:t>I would like to thank the John, Roscoe and Eric for instructing, and the Executive Board for assisting in our final exercise</a:t>
            </a:r>
          </a:p>
          <a:p>
            <a:pPr>
              <a:buFont typeface="Arial" panose="020B0604020202020204" pitchFamily="34" charset="0"/>
              <a:buChar char="•"/>
            </a:pPr>
            <a:r>
              <a:rPr lang="en-US" b="1" dirty="0"/>
              <a:t>What questions do you have? </a:t>
            </a:r>
          </a:p>
        </p:txBody>
      </p:sp>
    </p:spTree>
    <p:extLst>
      <p:ext uri="{BB962C8B-B14F-4D97-AF65-F5344CB8AC3E}">
        <p14:creationId xmlns:p14="http://schemas.microsoft.com/office/powerpoint/2010/main" val="875307262"/>
      </p:ext>
    </p:extLst>
  </p:cSld>
  <p:clrMapOvr>
    <a:masterClrMapping/>
  </p:clrMapOvr>
</p:sld>
</file>

<file path=ppt/theme/theme1.xml><?xml version="1.0" encoding="utf-8"?>
<a:theme xmlns:a="http://schemas.openxmlformats.org/drawingml/2006/main" name="Editorial">
  <a:themeElements>
    <a:clrScheme name="Editorial">
      <a:dk1>
        <a:sysClr val="windowText" lastClr="000000"/>
      </a:dk1>
      <a:lt1>
        <a:sysClr val="window" lastClr="FFFFFF"/>
      </a:lt1>
      <a:dk2>
        <a:srgbClr val="171717"/>
      </a:dk2>
      <a:lt2>
        <a:srgbClr val="F7F6F3"/>
      </a:lt2>
      <a:accent1>
        <a:srgbClr val="C8350F"/>
      </a:accent1>
      <a:accent2>
        <a:srgbClr val="B6A992"/>
      </a:accent2>
      <a:accent3>
        <a:srgbClr val="D59A6D"/>
      </a:accent3>
      <a:accent4>
        <a:srgbClr val="C7793D"/>
      </a:accent4>
      <a:accent5>
        <a:srgbClr val="DB8464"/>
      </a:accent5>
      <a:accent6>
        <a:srgbClr val="3F7699"/>
      </a:accent6>
      <a:hlink>
        <a:srgbClr val="C8350F"/>
      </a:hlink>
      <a:folHlink>
        <a:srgbClr val="DB8464"/>
      </a:folHlink>
    </a:clrScheme>
    <a:fontScheme name="Custom 22">
      <a:majorFont>
        <a:latin typeface="Haettenschweiler"/>
        <a:ea typeface=""/>
        <a:cs typeface=""/>
      </a:majorFont>
      <a:minorFont>
        <a:latin typeface="Trade Gothic Next Light"/>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Editorial" id="{71EC1670-473B-4381-BA1C-B02CC96DD716}" vid="{C5D3EF77-ADD0-40FD-A769-C339DAE739D1}"/>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emplate>Editorial</Template>
  <TotalTime>20185</TotalTime>
  <Words>6607</Words>
  <Application>Microsoft Office PowerPoint</Application>
  <PresentationFormat>Widescreen</PresentationFormat>
  <Paragraphs>362</Paragraphs>
  <Slides>55</Slides>
  <Notes>1</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55</vt:i4>
      </vt:variant>
    </vt:vector>
  </HeadingPairs>
  <TitlesOfParts>
    <vt:vector size="60" baseType="lpstr">
      <vt:lpstr>Aptos</vt:lpstr>
      <vt:lpstr>Arial</vt:lpstr>
      <vt:lpstr>Haettenschweiler</vt:lpstr>
      <vt:lpstr>Trade Gothic Next Light</vt:lpstr>
      <vt:lpstr>Editorial</vt:lpstr>
      <vt:lpstr>Fundamentals</vt:lpstr>
      <vt:lpstr>introduction</vt:lpstr>
      <vt:lpstr>Instructors  All three primary instructors have represented employees in all office types!  This includes Mail Processing, Customer Care Center, Local Post Offices, plants, level 18 &amp; Below, etc! </vt:lpstr>
      <vt:lpstr>Agenda</vt:lpstr>
      <vt:lpstr>GRIEVANCE PROCEDURE</vt:lpstr>
      <vt:lpstr>Grievance Timeline</vt:lpstr>
      <vt:lpstr>Your Role</vt:lpstr>
      <vt:lpstr>Your Role – Part 2</vt:lpstr>
      <vt:lpstr>Officer / Arbitration Advocate Role</vt:lpstr>
      <vt:lpstr>ACTIVITY # 1   Where does it go? </vt:lpstr>
      <vt:lpstr>Big Picture</vt:lpstr>
      <vt:lpstr>GRIEVANCE investigation</vt:lpstr>
      <vt:lpstr>Is it a grievance?</vt:lpstr>
      <vt:lpstr>How to Investigate</vt:lpstr>
      <vt:lpstr>ACTIVITY # 2   Sample RFI</vt:lpstr>
      <vt:lpstr>ACTIVITY # 2</vt:lpstr>
      <vt:lpstr>How to Investigate Part 2</vt:lpstr>
      <vt:lpstr>ACTIVITY # 3   interviews</vt:lpstr>
      <vt:lpstr>ACTIVITY # 3</vt:lpstr>
      <vt:lpstr>Activity # 3 – Reflection </vt:lpstr>
      <vt:lpstr>Step 1 Meetings</vt:lpstr>
      <vt:lpstr>Preparing for a Negotiation</vt:lpstr>
      <vt:lpstr>Negotiation framework</vt:lpstr>
      <vt:lpstr>I.R.A.C. </vt:lpstr>
      <vt:lpstr>I.R.A.C. at Step 1</vt:lpstr>
      <vt:lpstr>ACTIVITY # 4   I.R.A.C.</vt:lpstr>
      <vt:lpstr>ACTIVITY # 4</vt:lpstr>
      <vt:lpstr>Logical Arguments at Step 1</vt:lpstr>
      <vt:lpstr>Logical Argument example</vt:lpstr>
      <vt:lpstr>ACTIVITY # 5   Logical Argument</vt:lpstr>
      <vt:lpstr>ACTIVITY # 5   Sample &amp; Logical Argument</vt:lpstr>
      <vt:lpstr>Step 2 Appeals</vt:lpstr>
      <vt:lpstr>Step 2 Appeal Language</vt:lpstr>
      <vt:lpstr>Language Explained</vt:lpstr>
      <vt:lpstr>Why this matters</vt:lpstr>
      <vt:lpstr>A Simple Step 2</vt:lpstr>
      <vt:lpstr>5 Core Elements</vt:lpstr>
      <vt:lpstr>Element 1: Completed form</vt:lpstr>
      <vt:lpstr>Paragraph 1: Required Grievance Information</vt:lpstr>
      <vt:lpstr>Paragraph 2: Narrative / Background</vt:lpstr>
      <vt:lpstr>Paragraph 2: Part 2</vt:lpstr>
      <vt:lpstr>Paragraph 3: Your Arguments / cba violations</vt:lpstr>
      <vt:lpstr>Paragraph 3: Part 2</vt:lpstr>
      <vt:lpstr>Paragraph 4: The Harm / Your Remedy</vt:lpstr>
      <vt:lpstr>Practice Makes Perfect</vt:lpstr>
      <vt:lpstr>Building Blocks</vt:lpstr>
      <vt:lpstr>The Final Exercise</vt:lpstr>
      <vt:lpstr>Self Imposed Roadblocks</vt:lpstr>
      <vt:lpstr>Common issues – The Big 3</vt:lpstr>
      <vt:lpstr>Habits to avoid: Procedural death sentence</vt:lpstr>
      <vt:lpstr>Exercise Hints</vt:lpstr>
      <vt:lpstr>The Activity </vt:lpstr>
      <vt:lpstr>Example</vt:lpstr>
      <vt:lpstr>FINAL ACTIVITY  Mock Grievance</vt:lpstr>
      <vt:lpstr>Wrap up</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Eric C</dc:creator>
  <cp:lastModifiedBy>Eric C</cp:lastModifiedBy>
  <cp:revision>1</cp:revision>
  <dcterms:created xsi:type="dcterms:W3CDTF">2026-09-09T14:54:25Z</dcterms:created>
  <dcterms:modified xsi:type="dcterms:W3CDTF">2026-09-28T21:05:33Z</dcterms:modified>
</cp:coreProperties>
</file>